
<file path=[Content_Types].xml><?xml version="1.0" encoding="utf-8"?>
<Types xmlns="http://schemas.openxmlformats.org/package/2006/content-types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Master+xml" PartName="/ppt/slideMasters/slideMaster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presentationml.tags+xml" PartName="/ppt/tags/tag3.xml"/>
  <Override ContentType="application/vnd.openxmlformats-officedocument.presentationml.tags+xml" PartName="/ppt/tags/tag4.xml"/>
  <Override ContentType="application/vnd.openxmlformats-officedocument.presentationml.tags+xml" PartName="/ppt/tags/tag5.xml"/>
  <Override ContentType="application/vnd.openxmlformats-officedocument.presentationml.tags+xml" PartName="/ppt/tags/tag6.xml"/>
  <Override ContentType="application/vnd.openxmlformats-officedocument.presentationml.tags+xml" PartName="/ppt/tags/tag7.xml"/>
  <Override ContentType="application/vnd.openxmlformats-officedocument.presentationml.notesMaster+xml" PartName="/ppt/notesMasters/notesMaster1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Default ContentType="image/jpeg" Extension="jpg"/>
  <Default ContentType="image/png" Extension="png"/>
  <Default ContentType="image/jpeg" Extension="jpeg"/>
  <Override ContentType="application/x-fontdata" PartName="/ppt/fonts/font1.fntdata"/>
  <Override ContentType="application/x-fontdata" PartName="/ppt/fonts/font2.fntdata"/>
  <Override ContentType="application/x-fontdata" PartName="/ppt/fonts/font3.fntdata"/>
  <Override ContentType="application/x-fontdata" PartName="/ppt/fonts/font4.fntdata"/>
  <Override ContentType="application/x-fontdata" PartName="/ppt/fonts/font5.fntdata"/>
  <Override ContentType="application/x-fontdata" PartName="/ppt/fonts/font6.fntdata"/>
  <Override ContentType="application/x-fontdata" PartName="/ppt/fonts/font7.fntdata"/>
  <Override ContentType="application/x-fontdata" PartName="/ppt/fonts/font8.fntdata"/>
  <Override ContentType="application/vnd.openxmlformats-officedocument.presentationml.tags+xml" PartName="/ppt/tags/tag8.xml"/>
  <Override ContentType="application/vnd.openxmlformats-officedocument.presentationml.presentation.main+xml" PartName="/ppt/presentation.xml"/>
  <Default ContentType="application/xml" Extension="xml"/>
  <Default ContentType="application/vnd.openxmlformats-package.relationships+xml" Extension="rels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/ppt/media/image1.jpeg" Type="http://schemas.openxmlformats.org/officeDocument/2006/relationships/image"/><Relationship Id="rId2" Target="/ppt/media/image2.jpeg" Type="http://schemas.openxmlformats.org/officeDocument/2006/relationships/image"/><Relationship Id="rId3" Target="/ppt/media/image3.jpeg" Type="http://schemas.openxmlformats.org/officeDocument/2006/relationships/image"/><Relationship Id="rId4" Target="/ppt/media/image4.jpg" Type="http://schemas.openxmlformats.org/officeDocument/2006/relationships/image"/><Relationship Id="rId5" Target="/ppt/media/image5.jpg" Type="http://schemas.openxmlformats.org/officeDocument/2006/relationships/image"/><Relationship Id="rId6" Target="/ppt/media/image6.jpg" Type="http://schemas.openxmlformats.org/officeDocument/2006/relationships/image"/><Relationship Id="rId7" Target="/ppt/media/image7.png" Type="http://schemas.openxmlformats.org/officeDocument/2006/relationships/image"/><Relationship Id="rId8" Target="/ppt/media/image8.png" Type="http://schemas.openxmlformats.org/officeDocument/2006/relationships/image"/><Relationship Id="rId9" Target="/ppt/media/image9.jpg" Type="http://schemas.openxmlformats.org/officeDocument/2006/relationships/image"/><Relationship Id="rId10" Target="/ppt/media/image10.jpg" Type="http://schemas.openxmlformats.org/officeDocument/2006/relationships/image"/><Relationship Id="rId11" Target="/ppt/media/image11.png" Type="http://schemas.openxmlformats.org/officeDocument/2006/relationships/image"/><Relationship Id="rId12" Target="/ppt/media/image12.png" Type="http://schemas.openxmlformats.org/officeDocument/2006/relationships/image"/><Relationship Id="rId13" Target="/ppt/media/image13.jpg" Type="http://schemas.openxmlformats.org/officeDocument/2006/relationships/image"/><Relationship Id="rId14" Target="/ppt/media/image14.jpg" Type="http://schemas.openxmlformats.org/officeDocument/2006/relationships/image"/><Relationship Id="rId15" Target="/ppt/media/image15.jpg" Type="http://schemas.openxmlformats.org/officeDocument/2006/relationships/image"/><Relationship Id="rId16" Target="/ppt/media/image16.jpg" Type="http://schemas.openxmlformats.org/officeDocument/2006/relationships/image"/><Relationship Id="rId17" Target="ppt/media/img_cc_black.png" Type="http://schemas.openxmlformats.org/officeDocument/2006/relationships/image"/><Relationship Id="rId18" Target="ppt/presentation.xml" Type="http://schemas.openxmlformats.org/officeDocument/2006/relationships/officeDocument"/><Relationship Id="rId19" Target="docProps/core.xml" Type="http://schemas.openxmlformats.org/package/2006/relationships/metadata/core-properties"/><Relationship Id="rId20" Target="docProps/app.xml" Type="http://schemas.openxmlformats.org/officeDocument/2006/relationships/extended-properties"/></Relationships>
</file>

<file path=ppt/presentation.xml><?xml version="1.0" encoding="utf-8"?>
<p:presentation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embedTrueTypeFonts="1" saveSubsetFonts="1">
  <p:sldMasterIdLst>
    <p:sldMasterId id="2147483648" r:id="rId1"/>
  </p:sldMasterIdLst>
  <p:notesMasterIdLst>
    <p:notesMasterId r:id="rId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 type="screen16x9"/>
  <p:notesSz cx="9144000" cy="5143500"/>
  <p:embeddedFontLst>
    <p:embeddedFont>
      <p:font typeface="Roboto"/>
      <p:regular r:id="rId14"/>
    </p:embeddedFont>
    <p:embeddedFont>
      <p:font typeface="Metrophobic"/>
      <p:bold r:id="rId15"/>
    </p:embeddedFont>
    <p:embeddedFont>
      <p:font typeface="Abel"/>
      <p:regular r:id="rId16"/>
      <p:bold r:id="rId17"/>
    </p:embeddedFont>
    <p:embeddedFont>
      <p:font typeface="Unica One-demi_bold"/>
      <p:regular r:id="rId19"/>
    </p:embeddedFont>
    <p:embeddedFont>
      <p:font typeface="Unica One"/>
      <p:regular r:id="rId18"/>
      <p:bold r:id="rId20"/>
    </p:embeddedFont>
    <p:embeddedFont>
      <p:font typeface="Alegreya"/>
      <p:regular r:id="rId21"/>
    </p:embeddedFont>
  </p:embeddedFontLst>
  <p:custDataLst>
    <p:tags r:id="rId22"/>
  </p:custDataLst>
  <p:defaultTextStyle>
    <a:defPPr>
      <a:defRPr lang="en-US"/>
    </a:defPPr>
    <a:lvl1pPr algn="l" lvl="0" marL="0" rtl="false">
      <a:defRPr dirty="0" lang="en-US" sz="1800">
        <a:solidFill>
          <a:schemeClr val="tx1"/>
        </a:solidFill>
        <a:latin typeface="+mn-lt"/>
      </a:defRPr>
    </a:lvl1pPr>
    <a:lvl2pPr algn="l" lvl="1" marL="457200" rtl="false">
      <a:defRPr dirty="0" lang="en-US" sz="1800">
        <a:solidFill>
          <a:schemeClr val="tx1"/>
        </a:solidFill>
        <a:latin typeface="+mn-lt"/>
      </a:defRPr>
    </a:lvl2pPr>
    <a:lvl3pPr algn="l" lvl="2" marL="914400" rtl="false">
      <a:defRPr dirty="0" lang="en-US" sz="1800">
        <a:solidFill>
          <a:schemeClr val="tx1"/>
        </a:solidFill>
        <a:latin typeface="+mn-lt"/>
      </a:defRPr>
    </a:lvl3pPr>
    <a:lvl4pPr algn="l" lvl="3" marL="1371600" rtl="false">
      <a:defRPr dirty="0" lang="en-US" sz="1800">
        <a:solidFill>
          <a:schemeClr val="tx1"/>
        </a:solidFill>
        <a:latin typeface="+mn-lt"/>
      </a:defRPr>
    </a:lvl4pPr>
    <a:lvl5pPr algn="l" lvl="4" marL="1828800" rtl="false">
      <a:defRPr dirty="0" lang="en-US" sz="1800">
        <a:solidFill>
          <a:schemeClr val="tx1"/>
        </a:solidFill>
        <a:latin typeface="+mn-lt"/>
      </a:defRPr>
    </a:lvl5pPr>
    <a:lvl6pPr algn="l" lvl="5" marL="2286000" rtl="false">
      <a:defRPr dirty="0" lang="en-US" sz="1800">
        <a:solidFill>
          <a:schemeClr val="tx1"/>
        </a:solidFill>
        <a:latin typeface="+mn-lt"/>
      </a:defRPr>
    </a:lvl6pPr>
    <a:lvl7pPr algn="l" lvl="6" marL="2743200" rtl="false">
      <a:defRPr dirty="0" lang="en-US" sz="1800">
        <a:solidFill>
          <a:schemeClr val="tx1"/>
        </a:solidFill>
        <a:latin typeface="+mn-lt"/>
      </a:defRPr>
    </a:lvl7pPr>
    <a:lvl8pPr algn="l" lvl="7" marL="3200400" rtl="false">
      <a:defRPr dirty="0" lang="en-US" sz="1800">
        <a:solidFill>
          <a:schemeClr val="tx1"/>
        </a:solidFill>
        <a:latin typeface="+mn-lt"/>
      </a:defRPr>
    </a:lvl8pPr>
    <a:lvl9pPr algn="l" lvl="8" marL="3657600" rtl="false">
      <a:defRPr dirty="0" lang="en-US" sz="1800">
        <a:solidFill>
          <a:schemeClr val="tx1"/>
        </a:solidFill>
        <a:latin typeface="+mn-lt"/>
      </a:defRPr>
    </a:lvl9pPr>
  </p:defaultTextStyle>
</p:presentation>
</file>

<file path=ppt/presProps.xml><?xml version="1.0" encoding="utf-8"?>
<p:presentationPr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showPr showNarration="1">
    <p:sldAll/>
  </p:showPr>
</p:presentationPr>
</file>

<file path=ppt/tableStyles.xml><?xml version="1.0" encoding="utf-8"?>
<a:tblStyle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def="{5C22544A-7EE6-4342-B048-85BDC9FD1C3A}"/>
</file>

<file path=ppt/viewProps.xml><?xml version="1.0" encoding="utf-8"?>
<p:viewPr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normalViewPr showOutlineIcons="false">
    <p:restoredLeft sz="15620"/>
    <p:restoredTop sz="94660"/>
  </p:normalViewPr>
  <p:slideViewPr>
    <p:cSldViewPr>
      <p:cViewPr varScale="true">
        <p:scale>
          <a:sx d="100" n="73"/>
          <a:sy d="100" n="73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d="100" n="100"/>
        <a:sy d="100" n="100"/>
      </p:scale>
      <p:origin x="0" y="0"/>
    </p:cViewPr>
  </p:notesTextViewPr>
  <p:gridSpacing cx="78028800" cy="780288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2" Target="theme/theme1.xml" Type="http://schemas.openxmlformats.org/officeDocument/2006/relationships/theme"/><Relationship Id="rId3" Target="notesMasters/notesMaster1.xml" Type="http://schemas.openxmlformats.org/officeDocument/2006/relationships/notesMaster"/><Relationship Id="rId4" Target="theme/theme2.xml" Type="http://schemas.openxmlformats.org/officeDocument/2006/relationships/theme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slides/slide3.xml" Type="http://schemas.openxmlformats.org/officeDocument/2006/relationships/slide"/><Relationship Id="rId8" Target="slides/slide4.xml" Type="http://schemas.openxmlformats.org/officeDocument/2006/relationships/slide"/><Relationship Id="rId9" Target="slides/slide5.xml" Type="http://schemas.openxmlformats.org/officeDocument/2006/relationships/slide"/><Relationship Id="rId10" Target="slides/slide6.xml" Type="http://schemas.openxmlformats.org/officeDocument/2006/relationships/slide"/><Relationship Id="rId11" Target="slides/slide7.xml" Type="http://schemas.openxmlformats.org/officeDocument/2006/relationships/slide"/><Relationship Id="rId12" Target="slides/slide8.xml" Type="http://schemas.openxmlformats.org/officeDocument/2006/relationships/slide"/><Relationship Id="rId13" Target="tableStyles.xml" Type="http://schemas.openxmlformats.org/officeDocument/2006/relationships/tableStyles"/><Relationship Id="rId14" Target="fonts/font1.fntdata" Type="http://schemas.openxmlformats.org/officeDocument/2006/relationships/font"/><Relationship Id="rId15" Target="fonts/font2.fntdata" Type="http://schemas.openxmlformats.org/officeDocument/2006/relationships/font"/><Relationship Id="rId16" Target="fonts/font3.fntdata" Type="http://schemas.openxmlformats.org/officeDocument/2006/relationships/font"/><Relationship Id="rId17" Target="fonts/font4.fntdata" Type="http://schemas.openxmlformats.org/officeDocument/2006/relationships/font"/><Relationship Id="rId18" Target="fonts/font5.fntdata" Type="http://schemas.openxmlformats.org/officeDocument/2006/relationships/font"/><Relationship Id="rId19" Target="fonts/font6.fntdata" Type="http://schemas.openxmlformats.org/officeDocument/2006/relationships/font"/><Relationship Id="rId20" Target="fonts/font7.fntdata" Type="http://schemas.openxmlformats.org/officeDocument/2006/relationships/font"/><Relationship Id="rId21" Target="fonts/font8.fntdata" Type="http://schemas.openxmlformats.org/officeDocument/2006/relationships/font"/><Relationship Id="rId22" Target="tags/tag8.xml" Type="http://schemas.openxmlformats.org/officeDocument/2006/relationships/tags"/><Relationship Id="rId23" Target="presProps.xml" Type="http://schemas.openxmlformats.org/officeDocument/2006/relationships/presProps"/><Relationship Id="rId24" Target="viewProps.xml" Type="http://schemas.openxmlformats.org/officeDocument/2006/relationships/viewProps"/></Relationships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sz="quarter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idx="1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t>4/4/17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idx="2"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idx="3" sz="quarter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bIns="45720" lIns="91440" rIns="91440" rtlCol="0" tIns="45720"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idx="4" sz="quarter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5" sz="quarter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accent1="accent1" accent2="accent2" accent3="accent3" accent4="accent4" accent5="accent5" accent6="accent6" bg1="lt1" bg2="lt2" folHlink="folHlink" hlink="hlink" tx1="dk1" tx2="dk2"/>
  <p:notesStyle>
    <a:lvl1pPr algn="l" defTabSz="914400" eaLnBrk="1" hangingPunct="1" latinLnBrk="0" marL="0" rtl="0">
      <a:defRPr kern="1200" sz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200">
        <a:solidFill>
          <a:schemeClr val="tx1"/>
        </a:solidFill>
        <a:latin typeface="+mn-lt"/>
        <a:ea typeface="+mn-ea"/>
        <a:cs typeface="+mn-cs"/>
      </a:defRPr>
    </a:lvl9pPr>
  </p:notesStyle>
</p:notesMaster>
<!-- $Id$ --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2" Target="../tags/tag1.xml" Type="http://schemas.openxmlformats.org/officeDocument/2006/relationships/tags"/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2" Target="../tags/tag2.xml" Type="http://schemas.openxmlformats.org/officeDocument/2006/relationships/tags"/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2" Target="../tags/tag3.xml" Type="http://schemas.openxmlformats.org/officeDocument/2006/relationships/tags"/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2" Target="../tags/tag4.xml" Type="http://schemas.openxmlformats.org/officeDocument/2006/relationships/tags"/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2" Target="../tags/tag5.xml" Type="http://schemas.openxmlformats.org/officeDocument/2006/relationships/tags"/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2" Target="../tags/tag6.xml" Type="http://schemas.openxmlformats.org/officeDocument/2006/relationships/tags"/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2" Target="../tags/tag7.xml" Type="http://schemas.openxmlformats.org/officeDocument/2006/relationships/tags"/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hidden="true" id="2" name="Slide Number Placeholder 3">
            <a:extLst>
              <a:ext uri="{847C6335-ACD6-4AA4-B4DD-B4EE2C48554E}">
                <a16:creationId xmlns:a16="http://schemas.microsoft.com/office/drawing/2010/main" id="{FD959427-80EF-4319-9514-66092EED0D6C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3" name="Footer Placeholder 2">
            <a:extLst>
              <a:ext uri="{73544AAC-EE36-4DB0-B86E-9F0774A023B8}">
                <a16:creationId xmlns:a16="http://schemas.microsoft.com/office/drawing/2010/main" id="{BEAB6A3D-CD15-4FAF-8A8A-FB6AB55053E5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4" name="Date Placeholder 1">
            <a:extLst>
              <a:ext uri="{6B4D1E5D-052E-4C00-AFD9-33720BFC82CC}">
                <a16:creationId xmlns:a16="http://schemas.microsoft.com/office/drawing/2010/main" id="{FAE6C205-57CB-454E-88B7-B5191C384C68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grpSp>
        <p:nvGrpSpPr>
          <p:cNvPr id="5" name="">
            <a:extLst>
              <a:ext uri="{6589DEBF-A489-4B77-8D3A-B5B10017DF74}">
                <a16:creationId xmlns:a16="http://schemas.microsoft.com/office/drawing/2010/main" id="{3210F127-41E4-4051-A3C2-EFDAC5E3A9DD}"/>
              </a:ext>
            </a:extLst>
          </p:cNvPr>
          <p:cNvGrpSpPr>
            <a:grpSpLocks noChangeAspect="true"/>
          </p:cNvGrpSpPr>
          <p:nvPr/>
        </p:nvGrpSpPr>
        <p:grpSpPr>
          <a:xfrm flipH="true" flipV="true" rot="0">
            <a:off x="0" y="4467225"/>
            <a:ext cx="9144000" cy="677075"/>
            <a:chOff x="0" y="0"/>
            <a:chExt cx="18535136" cy="1372447"/>
          </a:xfrm>
        </p:grpSpPr>
        <p:sp>
          <p:nvSpPr>
            <p:cNvPr id="6" name="shape-2F21">
              <a:extLst>
                <a:ext uri="{43D842B7-4B10-48EC-9F7D-94E2347CDD37}">
                  <a16:creationId xmlns:a16="http://schemas.microsoft.com/office/drawing/2010/main" id="{E8944B4D-7C5D-4EB6-9DED-848989CBA2C0}"/>
                </a:ext>
              </a:extLst>
            </p:cNvPr>
            <p:cNvSpPr/>
            <p:nvPr/>
          </p:nvSpPr>
          <p:spPr>
            <a:xfrm rot="0">
              <a:off x="0" y="175350"/>
              <a:ext cx="18535134" cy="1197099"/>
            </a:xfrm>
            <a:custGeom>
              <a:avLst/>
              <a:gdLst/>
              <a:ahLst/>
              <a:cxnLst/>
              <a:rect b="b" l="0" r="r" t="0"/>
              <a:pathLst>
                <a:path h="1197099" w="18535134">
                  <a:moveTo>
                    <a:pt x="18535134" y="1107860"/>
                  </a:moveTo>
                  <a:cubicBezTo>
                    <a:pt x="18535134" y="1107860"/>
                    <a:pt x="15561789" y="1470068"/>
                    <a:pt x="9518564" y="735034"/>
                  </a:cubicBezTo>
                  <a:cubicBezTo>
                    <a:pt x="3475338" y="0"/>
                    <a:pt x="0" y="242308"/>
                    <a:pt x="0" y="242308"/>
                  </a:cubicBezTo>
                  <a:lnTo>
                    <a:pt x="0" y="0"/>
                  </a:lnTo>
                  <a:lnTo>
                    <a:pt x="18535134" y="0"/>
                  </a:lnTo>
                  <a:lnTo>
                    <a:pt x="18535134" y="1107860"/>
                  </a:lnTo>
                  <a:close/>
                </a:path>
              </a:pathLst>
            </a:custGeom>
            <a:solidFill>
              <a:srgbClr val="ad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7" name="shape-63EB">
              <a:extLst>
                <a:ext uri="{7AEC7EB6-C113-4CEA-B437-1B3A14F2D09F}">
                  <a16:creationId xmlns:a16="http://schemas.microsoft.com/office/drawing/2010/main" id="{F9F8ABD1-C6C4-466E-A442-D81AF03A4216}"/>
                </a:ext>
              </a:extLst>
            </p:cNvPr>
            <p:cNvSpPr/>
            <p:nvPr/>
          </p:nvSpPr>
          <p:spPr>
            <a:xfrm>
              <a:off x="0" y="0"/>
              <a:ext cx="18535134" cy="1255118"/>
            </a:xfrm>
            <a:custGeom>
              <a:avLst/>
              <a:gdLst/>
              <a:ahLst/>
              <a:cxnLst/>
              <a:rect b="b" l="0" r="r" t="0"/>
              <a:pathLst>
                <a:path h="1255119" w="18535134">
                  <a:moveTo>
                    <a:pt x="18535134" y="1161535"/>
                  </a:moveTo>
                  <a:cubicBezTo>
                    <a:pt x="18535134" y="1161535"/>
                    <a:pt x="15561789" y="1541312"/>
                    <a:pt x="9518564" y="770753"/>
                  </a:cubicBezTo>
                  <a:cubicBezTo>
                    <a:pt x="3475338" y="193"/>
                    <a:pt x="0" y="253893"/>
                    <a:pt x="0" y="253893"/>
                  </a:cubicBezTo>
                  <a:lnTo>
                    <a:pt x="0" y="0"/>
                  </a:lnTo>
                  <a:lnTo>
                    <a:pt x="18535134" y="0"/>
                  </a:lnTo>
                  <a:lnTo>
                    <a:pt x="18535134" y="1161535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8" name="">
            <a:extLst>
              <a:ext uri="{E567325A-B9EC-49AF-96AD-AFBA3D93B8E5}">
                <a16:creationId xmlns:a16="http://schemas.microsoft.com/office/drawing/2010/main" id="{6D24925F-1B71-4F79-AF8D-BBF61D6AD69B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979179" y="1086640"/>
            <a:ext cx="2286000" cy="523875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lnSpc>
                <a:spcPct val="100000"/>
              </a:lnSpc>
              <a:defRPr b="1" cap="none" dirty="0" lang="en-US" sz="2800">
                <a:solidFill>
                  <a:srgbClr val="ffffff"/>
                </a:solidFill>
                <a:latin typeface="Unica One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9" name="">
            <a:extLst>
              <a:ext uri="{9DB7D935-F5BE-4726-90CF-9891B35DA5F8}">
                <a16:creationId xmlns:a16="http://schemas.microsoft.com/office/drawing/2010/main" id="{7C44D94E-7F5F-44CE-9701-6E84F77EB258}"/>
              </a:ext>
            </a:extLst>
          </p:cNvPr>
          <p:cNvSpPr/>
          <p:nvPr>
            <p:ph idx="4"/>
          </p:nvPr>
        </p:nvSpPr>
        <p:spPr>
          <a:xfrm flipH="false" flipV="false" rot="0">
            <a:off x="979179" y="1638300"/>
            <a:ext cx="3810000" cy="220980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0" lvl="0" marL="0">
              <a:lnSpc>
                <a:spcPct val="15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1pPr>
            <a:lvl2pPr algn="l" indent="0" lvl="1" marL="457200">
              <a:lnSpc>
                <a:spcPct val="15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2pPr>
            <a:lvl3pPr algn="l" indent="0" lvl="2" marL="914400">
              <a:lnSpc>
                <a:spcPct val="15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3pPr>
            <a:lvl4pPr algn="l" indent="0" lvl="3" marL="1371600">
              <a:lnSpc>
                <a:spcPct val="15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4pPr>
            <a:lvl5pPr algn="l" indent="0" lvl="4" marL="1828800">
              <a:lnSpc>
                <a:spcPct val="15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10" name="">
            <a:extLst>
              <a:ext uri="{96440928-8BC0-493A-9F8C-FA66DD828E18}">
                <a16:creationId xmlns:a16="http://schemas.microsoft.com/office/drawing/2010/main" id="{F3DA3150-C490-4A35-9928-0A0EB71F2537}"/>
              </a:ext>
            </a:extLst>
          </p:cNvPr>
          <p:cNvSpPr/>
          <p:nvPr userDrawn="1"/>
        </p:nvSpPr>
        <p:spPr>
          <a:xfrm flipH="false" flipV="false" rot="0">
            <a:off x="6172200" y="852878"/>
            <a:ext cx="2965970" cy="4290460"/>
          </a:xfrm>
          <a:custGeom>
            <a:avLst/>
            <a:gdLst/>
            <a:ahLst/>
            <a:cxnLst/>
            <a:rect b="b" l="0" r="r" t="0"/>
            <a:pathLst>
              <a:path h="4352763" w="2965968">
                <a:moveTo>
                  <a:pt x="0" y="2176382"/>
                </a:moveTo>
                <a:cubicBezTo>
                  <a:pt x="0" y="974399"/>
                  <a:pt x="974399" y="0"/>
                  <a:pt x="2176382" y="0"/>
                </a:cubicBezTo>
                <a:cubicBezTo>
                  <a:pt x="2452346" y="0"/>
                  <a:pt x="2716315" y="51363"/>
                  <a:pt x="2959248" y="145050"/>
                </a:cubicBezTo>
                <a:lnTo>
                  <a:pt x="2959248" y="2176382"/>
                </a:lnTo>
                <a:cubicBezTo>
                  <a:pt x="2959248" y="3108114"/>
                  <a:pt x="2974368" y="3536192"/>
                  <a:pt x="2959248" y="4214929"/>
                </a:cubicBezTo>
                <a:cubicBezTo>
                  <a:pt x="2725269" y="4316720"/>
                  <a:pt x="2446632" y="4352763"/>
                  <a:pt x="2176382" y="4352763"/>
                </a:cubicBezTo>
                <a:cubicBezTo>
                  <a:pt x="974399" y="4352763"/>
                  <a:pt x="0" y="3378364"/>
                  <a:pt x="0" y="2176382"/>
                </a:cubicBezTo>
                <a:close/>
              </a:path>
            </a:pathLst>
          </a:custGeom>
          <a:solidFill>
            <a:srgbClr val="b90909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1" name="">
            <a:extLst>
              <a:ext uri="{7EB9F757-206C-46B2-BAAF-918B5BFD42DE}">
                <a16:creationId xmlns:a16="http://schemas.microsoft.com/office/drawing/2010/main" id="{346A1683-6A71-410A-8080-BEEB0F666F52}"/>
              </a:ext>
            </a:extLst>
          </p:cNvPr>
          <p:cNvSpPr/>
          <p:nvPr>
            <p:ph idx="5" type="pic"/>
          </p:nvPr>
        </p:nvSpPr>
        <p:spPr>
          <a:xfrm flipH="false" flipV="false" rot="0">
            <a:off x="6257925" y="971550"/>
            <a:ext cx="2878376" cy="4177312"/>
          </a:xfrm>
          <a:custGeom>
            <a:avLst/>
            <a:gdLst/>
            <a:ahLst/>
            <a:cxnLst/>
            <a:rect b="b" l="0" r="r" t="0"/>
            <a:pathLst>
              <a:path h="4177313" w="2878377">
                <a:moveTo>
                  <a:pt x="0" y="2088656"/>
                </a:moveTo>
                <a:cubicBezTo>
                  <a:pt x="0" y="935123"/>
                  <a:pt x="935123" y="0"/>
                  <a:pt x="2088656" y="0"/>
                </a:cubicBezTo>
                <a:cubicBezTo>
                  <a:pt x="2368112" y="0"/>
                  <a:pt x="2634749" y="54883"/>
                  <a:pt x="2878377" y="154457"/>
                </a:cubicBezTo>
                <a:lnTo>
                  <a:pt x="2878377" y="2088656"/>
                </a:lnTo>
                <a:cubicBezTo>
                  <a:pt x="2878377" y="2963519"/>
                  <a:pt x="2878377" y="3356130"/>
                  <a:pt x="2876322" y="4023694"/>
                </a:cubicBezTo>
                <a:cubicBezTo>
                  <a:pt x="2631245" y="4117667"/>
                  <a:pt x="2367326" y="4177312"/>
                  <a:pt x="2088656" y="4177312"/>
                </a:cubicBezTo>
                <a:cubicBezTo>
                  <a:pt x="935123" y="4177312"/>
                  <a:pt x="0" y="3242189"/>
                  <a:pt x="0" y="2088656"/>
                </a:cubicBezTo>
                <a:close/>
              </a:path>
            </a:pathLst>
          </a:custGeom>
          <a:noFill/>
          <a:ln cap="flat" w="9525">
            <a:noFill/>
            <a:prstDash val="solid"/>
            <a:miter lim="800000"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2" name="">
            <a:extLst>
              <a:ext uri="{958CA16D-6F99-4945-A1B6-711D81134200}">
                <a16:creationId xmlns:a16="http://schemas.microsoft.com/office/drawing/2010/main" id="{A552012E-703F-4114-AEBC-E1AFDE73B1C3}"/>
              </a:ext>
            </a:extLst>
          </p:cNvPr>
          <p:cNvSpPr/>
          <p:nvPr userDrawn="1"/>
        </p:nvSpPr>
        <p:spPr>
          <a:xfrm flipH="false" rot="0">
            <a:off x="0" y="0"/>
            <a:ext cx="2609850" cy="400032"/>
          </a:xfrm>
          <a:custGeom>
            <a:avLst/>
            <a:gdLst/>
            <a:ahLst/>
            <a:cxnLst/>
            <a:rect b="b" l="0" r="r" t="0"/>
            <a:pathLst>
              <a:path h="1428687" w="9320894">
                <a:moveTo>
                  <a:pt x="0" y="1191306"/>
                </a:moveTo>
                <a:cubicBezTo>
                  <a:pt x="0" y="1191306"/>
                  <a:pt x="2769054" y="2218305"/>
                  <a:pt x="9320894" y="0"/>
                </a:cubicBezTo>
                <a:lnTo>
                  <a:pt x="0" y="0"/>
                </a:lnTo>
                <a:lnTo>
                  <a:pt x="0" y="1191306"/>
                </a:lnTo>
                <a:close/>
              </a:path>
            </a:pathLst>
          </a:custGeom>
          <a:solidFill>
            <a:srgbClr val="d80e0e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3" name="">
            <a:extLst>
              <a:ext uri="{F0F02677-30F3-48CF-84B7-77E9BF24A6BE}">
                <a16:creationId xmlns:a16="http://schemas.microsoft.com/office/drawing/2010/main" id="{7AA9798F-6DD3-4CF4-80FC-DDC079653CCF}"/>
              </a:ext>
            </a:extLst>
          </p:cNvPr>
          <p:cNvSpPr/>
          <p:nvPr userDrawn="1"/>
        </p:nvSpPr>
        <p:spPr>
          <a:xfrm flipH="false" rot="0">
            <a:off x="0" y="0"/>
            <a:ext cx="2609850" cy="324163"/>
          </a:xfrm>
          <a:custGeom>
            <a:avLst/>
            <a:gdLst/>
            <a:ahLst/>
            <a:cxnLst/>
            <a:rect b="b" l="0" r="r" t="0"/>
            <a:pathLst>
              <a:path h="1157728" w="9320894">
                <a:moveTo>
                  <a:pt x="0" y="965427"/>
                </a:moveTo>
                <a:cubicBezTo>
                  <a:pt x="0" y="965427"/>
                  <a:pt x="2769054" y="1797504"/>
                  <a:pt x="9320894" y="0"/>
                </a:cubicBezTo>
                <a:lnTo>
                  <a:pt x="0" y="0"/>
                </a:lnTo>
                <a:lnTo>
                  <a:pt x="0" y="965427"/>
                </a:lnTo>
                <a:close/>
              </a:path>
            </a:pathLst>
          </a:custGeom>
          <a:solidFill>
            <a:srgbClr val="ed2b2a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6C57AD13-C0A4-44BE-8BF6-EE8B954A9DC4}">
        <p14:creationId xmlns:p14="http://schemas.microsoft.com/office/powerpoint/2010/main" val="1698274649965"/>
      </p:ext>
    </p:extLst>
  </p:cSld>
  <p:clrMapOvr>
    <a:masterClrMapping/>
  </p:clrMapOvr>
</p:sldLayout>
</file>

<file path=ppt/slideLayouts/slideLayout2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E3447ECD-BC21-40B6-9794-31586896DB27}">
                <a16:creationId xmlns:a16="http://schemas.microsoft.com/office/drawing/2010/main" id="{30F6332B-F339-40FC-ADA1-875417050D19}"/>
              </a:ext>
            </a:extLst>
          </p:cNvPr>
          <p:cNvSpPr/>
          <p:nvPr userDrawn="1"/>
        </p:nvSpPr>
        <p:spPr>
          <a:xfrm flipH="false" flipV="false" rot="0">
            <a:off x="2811703" y="3207781"/>
            <a:ext cx="1985505" cy="1904981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hidden="true" id="3" name="Slide Number Placeholder 3">
            <a:extLst>
              <a:ext uri="{518D965E-AEDA-4AB8-98D7-E73587378733}">
                <a16:creationId xmlns:a16="http://schemas.microsoft.com/office/drawing/2010/main" id="{42D8E747-229F-42A3-B24F-B265BE57B8B4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4" name="Footer Placeholder 2">
            <a:extLst>
              <a:ext uri="{40C5D9C1-E0B0-48CD-AA7A-A0EE92CF201F}">
                <a16:creationId xmlns:a16="http://schemas.microsoft.com/office/drawing/2010/main" id="{53B66F10-7F3E-425A-BC0C-E000F5E19886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5" name="Date Placeholder 1">
            <a:extLst>
              <a:ext uri="{28448FAA-6E6E-4819-8C3B-6EA955D97E8C}">
                <a16:creationId xmlns:a16="http://schemas.microsoft.com/office/drawing/2010/main" id="{22C4F4B3-3ECF-44A9-989F-1BA914E236E3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sp>
        <p:nvSpPr>
          <p:cNvPr hidden="false" id="6" name="">
            <a:extLst>
              <a:ext uri="{1552E413-D533-4942-84A5-0EE1341B1D39}">
                <a16:creationId xmlns:a16="http://schemas.microsoft.com/office/drawing/2010/main" id="{4AA705F7-A0A5-4A67-A2F0-B3B3119C4F60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4799257" y="721156"/>
            <a:ext cx="4334875" cy="829208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defRPr b="1" cap="none" dirty="0" lang="en-US" sz="2400">
                <a:solidFill>
                  <a:schemeClr val="bg1"/>
                </a:solidFill>
                <a:latin typeface="Unica One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false" id="7" name="">
            <a:extLst>
              <a:ext uri="{C290E503-E070-4314-B6CC-C11D199B06F3}">
                <a16:creationId xmlns:a16="http://schemas.microsoft.com/office/drawing/2010/main" id="{4ACC813F-E361-4173-B9D2-A9E89A1D8F10}"/>
              </a:ext>
            </a:extLst>
          </p:cNvPr>
          <p:cNvSpPr/>
          <p:nvPr>
            <p:ph idx="4"/>
          </p:nvPr>
        </p:nvSpPr>
        <p:spPr>
          <a:xfrm flipH="false" flipV="false" rot="0">
            <a:off x="4803400" y="1577149"/>
            <a:ext cx="4107266" cy="2734018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0" lvl="0" marL="0">
              <a:lnSpc>
                <a:spcPct val="129999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l" indent="0" lvl="1" marL="457200">
              <a:lnSpc>
                <a:spcPct val="129999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l" indent="0" lvl="2" marL="914400">
              <a:lnSpc>
                <a:spcPct val="129999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l" indent="0" lvl="3" marL="1371600">
              <a:lnSpc>
                <a:spcPct val="129999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l" indent="0" lvl="4" marL="1828800">
              <a:lnSpc>
                <a:spcPct val="129999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true" id="8" name="">
            <a:extLst>
              <a:ext uri="{108BE28E-B0C1-4B99-8B14-9D86D3D33B18}">
                <a16:creationId xmlns:a16="http://schemas.microsoft.com/office/drawing/2010/main" id="{A1770D3D-B155-4841-919D-54B85323E3E0}"/>
              </a:ext>
            </a:extLst>
          </p:cNvPr>
          <p:cNvSpPr/>
          <p:nvPr>
            <p:ph idx="5" type="title"/>
          </p:nvPr>
        </p:nvSpPr>
        <p:spPr>
          <a:xfrm flipH="false" flipV="false" rot="0">
            <a:off x="6884765" y="1822303"/>
            <a:ext cx="1782175" cy="81148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r" lvl="0">
              <a:defRPr b="1" cap="none" dirty="0" lang="en-US" sz="2400">
                <a:solidFill>
                  <a:srgbClr val="ffffff"/>
                </a:solidFill>
                <a:latin typeface="Unica One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true" id="9" name="">
            <a:extLst>
              <a:ext uri="{1ECB4B83-8CE6-4826-93B3-43846FB51943}">
                <a16:creationId xmlns:a16="http://schemas.microsoft.com/office/drawing/2010/main" id="{45EFC2DD-8F03-49E2-A7A4-57D6F450FCD9}"/>
              </a:ext>
            </a:extLst>
          </p:cNvPr>
          <p:cNvSpPr/>
          <p:nvPr>
            <p:ph idx="6"/>
          </p:nvPr>
        </p:nvSpPr>
        <p:spPr>
          <a:xfrm flipH="false" flipV="false" rot="0">
            <a:off x="6181477" y="2628385"/>
            <a:ext cx="2488025" cy="2151707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r" indent="0" lvl="0" marL="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1pPr>
            <a:lvl2pPr algn="r" indent="0" lvl="1" marL="45720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2pPr>
            <a:lvl3pPr algn="r" indent="0" lvl="2" marL="91440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3pPr>
            <a:lvl4pPr algn="r" indent="0" lvl="3" marL="137160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4pPr>
            <a:lvl5pPr algn="r" indent="0" lvl="4" marL="182880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10" name="">
            <a:extLst>
              <a:ext uri="{BF60C13D-7E20-40B2-9463-6A40A1FB8717}">
                <a16:creationId xmlns:a16="http://schemas.microsoft.com/office/drawing/2010/main" id="{071EF6F2-05D9-4DC5-A1CA-B6F302428348}"/>
              </a:ext>
            </a:extLst>
          </p:cNvPr>
          <p:cNvSpPr>
            <a:spLocks noChangeAspect="true"/>
          </p:cNvSpPr>
          <p:nvPr userDrawn="1"/>
        </p:nvSpPr>
        <p:spPr>
          <a:xfrm flipH="true" flipV="false" rot="0">
            <a:off x="0" y="1060027"/>
            <a:ext cx="2773832" cy="4083310"/>
          </a:xfrm>
          <a:custGeom>
            <a:avLst/>
            <a:gdLst/>
            <a:ahLst/>
            <a:cxnLst/>
            <a:rect b="b" l="0" r="r" t="0"/>
            <a:pathLst>
              <a:path h="4352763" w="2965968">
                <a:moveTo>
                  <a:pt x="0" y="2176382"/>
                </a:moveTo>
                <a:cubicBezTo>
                  <a:pt x="0" y="974399"/>
                  <a:pt x="974399" y="0"/>
                  <a:pt x="2176382" y="0"/>
                </a:cubicBezTo>
                <a:cubicBezTo>
                  <a:pt x="2452346" y="0"/>
                  <a:pt x="2716315" y="51363"/>
                  <a:pt x="2959248" y="145050"/>
                </a:cubicBezTo>
                <a:lnTo>
                  <a:pt x="2959248" y="2176382"/>
                </a:lnTo>
                <a:cubicBezTo>
                  <a:pt x="2959248" y="3108114"/>
                  <a:pt x="2974368" y="3536192"/>
                  <a:pt x="2959248" y="4214929"/>
                </a:cubicBezTo>
                <a:cubicBezTo>
                  <a:pt x="2725269" y="4316720"/>
                  <a:pt x="2446632" y="4352763"/>
                  <a:pt x="2176382" y="4352763"/>
                </a:cubicBezTo>
                <a:cubicBezTo>
                  <a:pt x="974399" y="4352763"/>
                  <a:pt x="0" y="3378364"/>
                  <a:pt x="0" y="2176382"/>
                </a:cubicBezTo>
                <a:close/>
              </a:path>
            </a:pathLst>
          </a:custGeom>
          <a:solidFill>
            <a:srgbClr val="b90909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hidden="false" id="11" name="">
            <a:extLst>
              <a:ext uri="{C90FBDE6-E08A-4EE5-8269-B931FFD03BF7}">
                <a16:creationId xmlns:a16="http://schemas.microsoft.com/office/drawing/2010/main" id="{1B5C7ECC-1444-41C2-B920-A5A35D57633A}"/>
              </a:ext>
            </a:extLst>
          </p:cNvPr>
          <p:cNvSpPr>
            <a:spLocks noChangeAspect="false"/>
          </p:cNvSpPr>
          <p:nvPr>
            <p:ph idx="7" type="pic"/>
          </p:nvPr>
        </p:nvSpPr>
        <p:spPr>
          <a:xfrm flipH="true" flipV="false" rot="0">
            <a:off x="0" y="1015507"/>
            <a:ext cx="2702195" cy="4130497"/>
          </a:xfrm>
          <a:custGeom>
            <a:avLst/>
            <a:gdLst/>
            <a:ahLst/>
            <a:cxnLst/>
            <a:rect b="b" l="0" r="r" t="0"/>
            <a:pathLst>
              <a:path h="4403055" w="2880510">
                <a:moveTo>
                  <a:pt x="0" y="2201528"/>
                </a:moveTo>
                <a:cubicBezTo>
                  <a:pt x="0" y="985657"/>
                  <a:pt x="985657" y="0"/>
                  <a:pt x="2201528" y="0"/>
                </a:cubicBezTo>
                <a:cubicBezTo>
                  <a:pt x="2438460" y="0"/>
                  <a:pt x="2666651" y="37428"/>
                  <a:pt x="2880510" y="106695"/>
                </a:cubicBezTo>
                <a:cubicBezTo>
                  <a:pt x="2880510" y="1531515"/>
                  <a:pt x="2880510" y="1222590"/>
                  <a:pt x="2880510" y="2201528"/>
                </a:cubicBezTo>
                <a:cubicBezTo>
                  <a:pt x="2880510" y="3185833"/>
                  <a:pt x="2880510" y="3436514"/>
                  <a:pt x="2865951" y="4301019"/>
                </a:cubicBezTo>
                <a:cubicBezTo>
                  <a:pt x="2656306" y="4367304"/>
                  <a:pt x="2433092" y="4403055"/>
                  <a:pt x="2201528" y="4403055"/>
                </a:cubicBezTo>
                <a:cubicBezTo>
                  <a:pt x="985657" y="4403055"/>
                  <a:pt x="0" y="3417398"/>
                  <a:pt x="0" y="2201528"/>
                </a:cubicBezTo>
                <a:close/>
              </a:path>
            </a:pathLst>
          </a:cu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2" name="shape-48CB">
            <a:extLst>
              <a:ext uri="{7AF70FF4-5AF2-484B-86B7-670F59431FE7}">
                <a16:creationId xmlns:a16="http://schemas.microsoft.com/office/drawing/2010/main" id="{F8338293-2BF7-4C58-8509-D25AA97C2410}"/>
              </a:ext>
            </a:extLst>
          </p:cNvPr>
          <p:cNvSpPr/>
          <p:nvPr userDrawn="1"/>
        </p:nvSpPr>
        <p:spPr>
          <a:xfrm rot="0">
            <a:off x="0" y="0"/>
            <a:ext cx="4287116" cy="501691"/>
          </a:xfrm>
          <a:custGeom>
            <a:avLst/>
            <a:gdLst/>
            <a:ahLst/>
            <a:cxnLst/>
            <a:rect b="b" l="0" r="r" t="0"/>
            <a:pathLst>
              <a:path h="1428687" w="9320894">
                <a:moveTo>
                  <a:pt x="0" y="1191306"/>
                </a:moveTo>
                <a:cubicBezTo>
                  <a:pt x="0" y="1191306"/>
                  <a:pt x="2769054" y="2218305"/>
                  <a:pt x="9320894" y="0"/>
                </a:cubicBezTo>
                <a:lnTo>
                  <a:pt x="0" y="0"/>
                </a:lnTo>
                <a:lnTo>
                  <a:pt x="0" y="1191306"/>
                </a:lnTo>
                <a:close/>
              </a:path>
            </a:pathLst>
          </a:custGeom>
          <a:solidFill>
            <a:srgbClr val="ad0000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3" name="shape-71E5">
            <a:extLst>
              <a:ext uri="{00FC2172-F0F9-4912-ADCE-CE446411016A}">
                <a16:creationId xmlns:a16="http://schemas.microsoft.com/office/drawing/2010/main" id="{EA7D5B08-10BD-4B74-B29E-649620CCA448}"/>
              </a:ext>
            </a:extLst>
          </p:cNvPr>
          <p:cNvSpPr/>
          <p:nvPr userDrawn="1"/>
        </p:nvSpPr>
        <p:spPr>
          <a:xfrm rot="0">
            <a:off x="0" y="0"/>
            <a:ext cx="4287116" cy="406542"/>
          </a:xfrm>
          <a:custGeom>
            <a:avLst/>
            <a:gdLst/>
            <a:ahLst/>
            <a:cxnLst/>
            <a:rect b="b" l="0" r="r" t="0"/>
            <a:pathLst>
              <a:path h="1157728" w="9320894">
                <a:moveTo>
                  <a:pt x="0" y="965427"/>
                </a:moveTo>
                <a:cubicBezTo>
                  <a:pt x="0" y="965427"/>
                  <a:pt x="2769054" y="1797504"/>
                  <a:pt x="9320894" y="0"/>
                </a:cubicBezTo>
                <a:lnTo>
                  <a:pt x="0" y="0"/>
                </a:lnTo>
                <a:lnTo>
                  <a:pt x="0" y="965427"/>
                </a:lnTo>
                <a:close/>
              </a:path>
            </a:pathLst>
          </a:custGeom>
          <a:solidFill>
            <a:srgbClr val="ed2b2a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14" name="">
            <a:extLst>
              <a:ext uri="{46EFF335-D454-42DF-BF30-D762B085C7B1}">
                <a16:creationId xmlns:a16="http://schemas.microsoft.com/office/drawing/2010/main" id="{F24F8989-6DBA-4A20-A369-7888A37AC99F}"/>
              </a:ext>
            </a:extLst>
          </p:cNvPr>
          <p:cNvGrpSpPr>
            <a:grpSpLocks noChangeAspect="true"/>
          </p:cNvGrpSpPr>
          <p:nvPr/>
        </p:nvGrpSpPr>
        <p:grpSpPr>
          <a:xfrm flipH="true" flipV="false" rot="0">
            <a:off x="7124700" y="4834271"/>
            <a:ext cx="2017814" cy="309543"/>
            <a:chOff x="0" y="4743450"/>
            <a:chExt cx="2609850" cy="400363"/>
          </a:xfrm>
        </p:grpSpPr>
        <p:sp>
          <p:nvSpPr>
            <p:cNvPr id="15" name="">
              <a:extLst>
                <a:ext uri="{EE324A9A-C54F-44E8-93B3-70FAFDFA92A4}">
                  <a16:creationId xmlns:a16="http://schemas.microsoft.com/office/drawing/2010/main" id="{55660FAB-3324-4DBF-9252-3DFA50E2972F}"/>
                </a:ext>
              </a:extLst>
            </p:cNvPr>
            <p:cNvSpPr/>
            <p:nvPr userDrawn="1"/>
          </p:nvSpPr>
          <p:spPr>
            <a:xfrm flipV="true" rot="0">
              <a:off x="0" y="4743450"/>
              <a:ext cx="2609850" cy="400032"/>
            </a:xfrm>
            <a:custGeom>
              <a:avLst/>
              <a:gdLst/>
              <a:ahLst/>
              <a:cxnLst/>
              <a:rect b="b" l="0" r="r" t="0"/>
              <a:pathLst>
                <a:path h="1428687" w="9320894">
                  <a:moveTo>
                    <a:pt x="0" y="1191306"/>
                  </a:moveTo>
                  <a:cubicBezTo>
                    <a:pt x="0" y="1191306"/>
                    <a:pt x="2769054" y="2218305"/>
                    <a:pt x="9320894" y="0"/>
                  </a:cubicBezTo>
                  <a:lnTo>
                    <a:pt x="0" y="0"/>
                  </a:lnTo>
                  <a:lnTo>
                    <a:pt x="0" y="1191306"/>
                  </a:lnTo>
                  <a:close/>
                </a:path>
              </a:pathLst>
            </a:custGeom>
            <a:solidFill>
              <a:srgbClr val="d80e0e"/>
            </a:solidFill>
            <a:ln>
              <a:noFill/>
            </a:ln>
          </p:spPr>
          <p:txBody>
            <a:bodyPr anchor="ctr" rot="10800000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6" name="">
              <a:extLst>
                <a:ext uri="{8939E05B-1AB1-4499-919D-D7B768026BC2}">
                  <a16:creationId xmlns:a16="http://schemas.microsoft.com/office/drawing/2010/main" id="{417E9E8C-DA41-441E-8251-9B952188935B}"/>
                </a:ext>
              </a:extLst>
            </p:cNvPr>
            <p:cNvSpPr/>
            <p:nvPr userDrawn="1"/>
          </p:nvSpPr>
          <p:spPr>
            <a:xfrm flipV="true" rot="0">
              <a:off x="0" y="4819650"/>
              <a:ext cx="2609850" cy="324163"/>
            </a:xfrm>
            <a:custGeom>
              <a:avLst/>
              <a:gdLst/>
              <a:ahLst/>
              <a:cxnLst/>
              <a:rect b="b" l="0" r="r" t="0"/>
              <a:pathLst>
                <a:path h="1157728" w="9320894">
                  <a:moveTo>
                    <a:pt x="0" y="965427"/>
                  </a:moveTo>
                  <a:cubicBezTo>
                    <a:pt x="0" y="965427"/>
                    <a:pt x="2769054" y="1797504"/>
                    <a:pt x="9320894" y="0"/>
                  </a:cubicBezTo>
                  <a:lnTo>
                    <a:pt x="0" y="0"/>
                  </a:lnTo>
                  <a:lnTo>
                    <a:pt x="0" y="965427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ot="10800000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17" name="">
            <a:extLst>
              <a:ext uri="{50BDAF77-D945-469A-9671-FFDF6F929B26}">
                <a16:creationId xmlns:a16="http://schemas.microsoft.com/office/drawing/2010/main" id="{E79553BD-AFE3-4256-B69B-E80F951C5530}"/>
              </a:ext>
            </a:extLst>
          </p:cNvPr>
          <p:cNvSpPr/>
          <p:nvPr>
            <p:ph idx="8" type="pic"/>
          </p:nvPr>
        </p:nvSpPr>
        <p:spPr>
          <a:xfrm flipH="false" flipV="false" rot="0">
            <a:off x="2817895" y="3129410"/>
            <a:ext cx="1937099" cy="1937099"/>
          </a:xfrm>
          <a:prstGeom prst="ellipse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</p:spTree>
    <p:extLst>
      <p:ext uri="{404B2A5E-C919-4861-AE2F-4D7D92190CB4}">
        <p14:creationId xmlns:p14="http://schemas.microsoft.com/office/powerpoint/2010/main" val="1698274649968"/>
      </p:ext>
    </p:extLst>
  </p:cSld>
  <p:clrMapOvr>
    <a:masterClrMapping/>
  </p:clrMapOvr>
</p:sldLayout>
</file>

<file path=ppt/slideLayouts/slideLayout3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C32CC186-7EDE-4F33-B540-53B539D39611}">
                <a16:creationId xmlns:a16="http://schemas.microsoft.com/office/drawing/2010/main" id="{D6FB7C21-57F6-4E17-B1F4-A84BC4353CD7}"/>
              </a:ext>
            </a:extLst>
          </p:cNvPr>
          <p:cNvSpPr/>
          <p:nvPr userDrawn="1"/>
        </p:nvSpPr>
        <p:spPr>
          <a:xfrm rot="0">
            <a:off x="0" y="3780396"/>
            <a:ext cx="5467350" cy="1360379"/>
          </a:xfrm>
          <a:custGeom>
            <a:avLst/>
            <a:gdLst/>
            <a:ahLst/>
            <a:cxnLst/>
            <a:rect b="b" l="0" r="r" t="0"/>
            <a:pathLst>
              <a:path h="1391523" w="4202468">
                <a:moveTo>
                  <a:pt x="0" y="0"/>
                </a:moveTo>
                <a:cubicBezTo>
                  <a:pt x="0" y="0"/>
                  <a:pt x="318073" y="1152614"/>
                  <a:pt x="4202468" y="1391523"/>
                </a:cubicBezTo>
                <a:lnTo>
                  <a:pt x="0" y="1391523"/>
                </a:lnTo>
                <a:lnTo>
                  <a:pt x="0" y="0"/>
                </a:lnTo>
                <a:close/>
              </a:path>
            </a:pathLst>
          </a:custGeom>
          <a:solidFill>
            <a:srgbClr val="c00200"/>
          </a:solidFill>
          <a:ln w="9525">
            <a:noFill/>
            <a:prstDash val="solid"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3" name="">
            <a:extLst>
              <a:ext uri="{B5F81B08-202F-4283-9EF5-F736B1F79DB9}">
                <a16:creationId xmlns:a16="http://schemas.microsoft.com/office/drawing/2010/main" id="{38AFB437-5EAA-4F7B-B949-10F6896E320E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4786236" y="1628717"/>
            <a:ext cx="4051801" cy="3517893"/>
          </a:xfrm>
          <a:custGeom>
            <a:avLst/>
            <a:gdLst/>
            <a:ahLst/>
            <a:cxnLst/>
            <a:rect b="b" l="0" r="r" t="0"/>
            <a:pathLst>
              <a:path h="3517894" w="4051802">
                <a:moveTo>
                  <a:pt x="0" y="1974542"/>
                </a:moveTo>
                <a:cubicBezTo>
                  <a:pt x="0" y="884033"/>
                  <a:pt x="907027" y="0"/>
                  <a:pt x="2025901" y="0"/>
                </a:cubicBezTo>
                <a:cubicBezTo>
                  <a:pt x="3144775" y="0"/>
                  <a:pt x="4051802" y="884033"/>
                  <a:pt x="4051802" y="1974542"/>
                </a:cubicBezTo>
                <a:cubicBezTo>
                  <a:pt x="4051802" y="2599181"/>
                  <a:pt x="3752393" y="3153755"/>
                  <a:pt x="3289675" y="3517894"/>
                </a:cubicBezTo>
                <a:cubicBezTo>
                  <a:pt x="2771543" y="3517894"/>
                  <a:pt x="2503889" y="3517894"/>
                  <a:pt x="2025901" y="3517894"/>
                </a:cubicBezTo>
                <a:cubicBezTo>
                  <a:pt x="1545817" y="3517894"/>
                  <a:pt x="1245857" y="3517894"/>
                  <a:pt x="757574" y="3514337"/>
                </a:cubicBezTo>
                <a:cubicBezTo>
                  <a:pt x="295647" y="3152433"/>
                  <a:pt x="0" y="2597138"/>
                  <a:pt x="0" y="1974542"/>
                </a:cubicBezTo>
                <a:close/>
              </a:path>
            </a:pathLst>
          </a:custGeom>
          <a:solidFill>
            <a:srgbClr val="c00000"/>
          </a:solidFill>
          <a:ln cap="flat" w="95250">
            <a:noFill/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hidden="true" id="4" name="Slide Number Placeholder 3">
            <a:extLst>
              <a:ext uri="{F9F25951-EDC8-48F3-B934-ED39659CE8DF}">
                <a16:creationId xmlns:a16="http://schemas.microsoft.com/office/drawing/2010/main" id="{81C0C05D-7E99-4A76-93F1-F08A9D6EF0CC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5" name="Footer Placeholder 2">
            <a:extLst>
              <a:ext uri="{88C62BA1-16FE-4019-B9BD-2426626F70F8}">
                <a16:creationId xmlns:a16="http://schemas.microsoft.com/office/drawing/2010/main" id="{375C6620-6E94-44F1-A602-FBCBF7AC5CBF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6" name="Date Placeholder 1">
            <a:extLst>
              <a:ext uri="{4699F42A-C312-4B19-AA22-90159BCA04D4}">
                <a16:creationId xmlns:a16="http://schemas.microsoft.com/office/drawing/2010/main" id="{D2BE2E59-8522-444B-B915-3FC3ABE96883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sp>
        <p:nvSpPr>
          <p:cNvPr hidden="false" id="7" name="">
            <a:extLst>
              <a:ext uri="{E5D13E83-4688-4E82-BF56-1D075819450D}">
                <a16:creationId xmlns:a16="http://schemas.microsoft.com/office/drawing/2010/main" id="{FAD11BDF-3D32-4C6A-8E99-636F824CDA14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778859" y="578386"/>
            <a:ext cx="3833136" cy="829208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defRPr b="1" cap="none" dirty="0" lang="en-US" sz="2400">
                <a:solidFill>
                  <a:schemeClr val="bg1"/>
                </a:solidFill>
                <a:latin typeface="Unica One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false" id="8" name="">
            <a:extLst>
              <a:ext uri="{421AEA04-268D-478A-9192-27C4C603BB72}">
                <a16:creationId xmlns:a16="http://schemas.microsoft.com/office/drawing/2010/main" id="{A89A4CDF-D91C-4B8D-9634-62F7022821CE}"/>
              </a:ext>
            </a:extLst>
          </p:cNvPr>
          <p:cNvSpPr/>
          <p:nvPr>
            <p:ph idx="4"/>
          </p:nvPr>
        </p:nvSpPr>
        <p:spPr>
          <a:xfrm flipH="false" flipV="false" rot="0">
            <a:off x="786545" y="1430007"/>
            <a:ext cx="3833136" cy="2734018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0" lvl="0" marL="0">
              <a:lnSpc>
                <a:spcPct val="15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l" indent="0" lvl="1" marL="457200">
              <a:lnSpc>
                <a:spcPct val="15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l" indent="0" lvl="2" marL="914400">
              <a:lnSpc>
                <a:spcPct val="15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l" indent="0" lvl="3" marL="1371600">
              <a:lnSpc>
                <a:spcPct val="15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l" indent="0" lvl="4" marL="1828800">
              <a:lnSpc>
                <a:spcPct val="15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true" id="9" name="">
            <a:extLst>
              <a:ext uri="{AB51CF1A-E32D-42FD-9073-697AACFB6EF1}">
                <a16:creationId xmlns:a16="http://schemas.microsoft.com/office/drawing/2010/main" id="{7AA17288-A589-4915-B4CF-E6A1B4286A43}"/>
              </a:ext>
            </a:extLst>
          </p:cNvPr>
          <p:cNvSpPr/>
          <p:nvPr>
            <p:ph idx="5" type="title"/>
          </p:nvPr>
        </p:nvSpPr>
        <p:spPr>
          <a:xfrm flipH="false" flipV="false" rot="0">
            <a:off x="6884765" y="1822303"/>
            <a:ext cx="1782175" cy="81148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r" lvl="0">
              <a:defRPr b="1" cap="none" dirty="0" lang="en-US" sz="2400">
                <a:solidFill>
                  <a:srgbClr val="ffffff"/>
                </a:solidFill>
                <a:latin typeface="Unica One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true" id="10" name="">
            <a:extLst>
              <a:ext uri="{5441A89E-21A6-4D6E-BBC6-8B121F4335B2}">
                <a16:creationId xmlns:a16="http://schemas.microsoft.com/office/drawing/2010/main" id="{CB922E42-169A-4A6C-9FB5-71F18097BC05}"/>
              </a:ext>
            </a:extLst>
          </p:cNvPr>
          <p:cNvSpPr/>
          <p:nvPr>
            <p:ph idx="6"/>
          </p:nvPr>
        </p:nvSpPr>
        <p:spPr>
          <a:xfrm flipH="false" flipV="false" rot="0">
            <a:off x="6181477" y="2628385"/>
            <a:ext cx="2488025" cy="2151707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r" indent="0" lvl="0" marL="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1pPr>
            <a:lvl2pPr algn="r" indent="0" lvl="1" marL="45720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2pPr>
            <a:lvl3pPr algn="r" indent="0" lvl="2" marL="91440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3pPr>
            <a:lvl4pPr algn="r" indent="0" lvl="3" marL="137160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4pPr>
            <a:lvl5pPr algn="r" indent="0" lvl="4" marL="1828800">
              <a:lnSpc>
                <a:spcPct val="120000"/>
              </a:lnSpc>
              <a:buNone/>
              <a:defRPr b="1" cap="none" dirty="0" lang="en-US" sz="1400">
                <a:solidFill>
                  <a:srgbClr val="ffffff"/>
                </a:solidFill>
                <a:latin typeface="Unica One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false" id="11" name="">
            <a:extLst>
              <a:ext uri="{796F951E-05AA-45C2-BB5C-8A293050E4D6}">
                <a16:creationId xmlns:a16="http://schemas.microsoft.com/office/drawing/2010/main" id="{B011E838-5488-456C-B6D4-88FEF4583C39}"/>
              </a:ext>
            </a:extLst>
          </p:cNvPr>
          <p:cNvSpPr>
            <a:spLocks noChangeAspect="true"/>
          </p:cNvSpPr>
          <p:nvPr>
            <p:ph idx="7" type="pic"/>
          </p:nvPr>
        </p:nvSpPr>
        <p:spPr>
          <a:xfrm flipH="true" flipV="false" rot="0">
            <a:off x="4842119" y="1695450"/>
            <a:ext cx="3978307" cy="3445326"/>
          </a:xfrm>
          <a:custGeom>
            <a:avLst/>
            <a:gdLst/>
            <a:ahLst/>
            <a:cxnLst/>
            <a:rect b="b" l="0" r="r" t="0"/>
            <a:pathLst>
              <a:path h="3445327" w="3978307">
                <a:moveTo>
                  <a:pt x="0" y="1989154"/>
                </a:moveTo>
                <a:cubicBezTo>
                  <a:pt x="0" y="890574"/>
                  <a:pt x="890574" y="0"/>
                  <a:pt x="1989154" y="0"/>
                </a:cubicBezTo>
                <a:cubicBezTo>
                  <a:pt x="3087732" y="0"/>
                  <a:pt x="3978307" y="890574"/>
                  <a:pt x="3978307" y="1989154"/>
                </a:cubicBezTo>
                <a:cubicBezTo>
                  <a:pt x="3978307" y="2560350"/>
                  <a:pt x="3737549" y="3075315"/>
                  <a:pt x="3351977" y="3438106"/>
                </a:cubicBezTo>
                <a:lnTo>
                  <a:pt x="2019680" y="3438106"/>
                </a:lnTo>
                <a:cubicBezTo>
                  <a:pt x="1496098" y="3438106"/>
                  <a:pt x="1060346" y="3438106"/>
                  <a:pt x="634044" y="3445327"/>
                </a:cubicBezTo>
                <a:cubicBezTo>
                  <a:pt x="243971" y="3082165"/>
                  <a:pt x="0" y="2564150"/>
                  <a:pt x="0" y="1989154"/>
                </a:cubicBezTo>
                <a:close/>
              </a:path>
            </a:pathLst>
          </a:cu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2" name="">
            <a:extLst>
              <a:ext uri="{8677284A-C275-4E0A-ADF8-9BD1BD247A6A}">
                <a16:creationId xmlns:a16="http://schemas.microsoft.com/office/drawing/2010/main" id="{D2623389-8A89-44A0-A0AA-EF9234FFCAAF}"/>
              </a:ext>
            </a:extLst>
          </p:cNvPr>
          <p:cNvSpPr/>
          <p:nvPr userDrawn="1"/>
        </p:nvSpPr>
        <p:spPr>
          <a:xfrm rot="0">
            <a:off x="0" y="3955484"/>
            <a:ext cx="5402694" cy="1188891"/>
          </a:xfrm>
          <a:custGeom>
            <a:avLst/>
            <a:gdLst/>
            <a:ahLst/>
            <a:cxnLst/>
            <a:rect b="b" l="0" r="r" t="0"/>
            <a:pathLst>
              <a:path h="1391523" w="4202468">
                <a:moveTo>
                  <a:pt x="0" y="0"/>
                </a:moveTo>
                <a:cubicBezTo>
                  <a:pt x="0" y="0"/>
                  <a:pt x="318073" y="1152614"/>
                  <a:pt x="4202468" y="1391523"/>
                </a:cubicBezTo>
                <a:lnTo>
                  <a:pt x="0" y="1391523"/>
                </a:lnTo>
                <a:lnTo>
                  <a:pt x="0" y="0"/>
                </a:lnTo>
                <a:close/>
              </a:path>
            </a:pathLst>
          </a:custGeom>
          <a:solidFill>
            <a:srgbClr val="ed2b2a"/>
          </a:solidFill>
          <a:ln w="9525">
            <a:noFill/>
            <a:prstDash val="solid"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13" name="">
            <a:extLst>
              <a:ext uri="{80750528-83DC-4F16-BCA2-EC52B1EFD542}">
                <a16:creationId xmlns:a16="http://schemas.microsoft.com/office/drawing/2010/main" id="{4E57A333-0872-4049-81C5-7BC024E6AE7E}"/>
              </a:ext>
            </a:extLst>
          </p:cNvPr>
          <p:cNvGrpSpPr>
            <a:grpSpLocks noChangeAspect="true"/>
          </p:cNvGrpSpPr>
          <p:nvPr/>
        </p:nvGrpSpPr>
        <p:grpSpPr>
          <a:xfrm flipH="true" rot="0">
            <a:off x="4857750" y="0"/>
            <a:ext cx="4287116" cy="501691"/>
            <a:chOff x="0" y="0"/>
            <a:chExt cx="9320894" cy="1428686"/>
          </a:xfrm>
        </p:grpSpPr>
        <p:sp>
          <p:nvSpPr>
            <p:cNvPr id="14" name="shape-48CB">
              <a:extLst>
                <a:ext uri="{971F5734-53D2-4571-A834-86624E1BB62F}">
                  <a16:creationId xmlns:a16="http://schemas.microsoft.com/office/drawing/2010/main" id="{2B77988A-5897-4146-B268-409F8AEF7C0D}"/>
                </a:ext>
              </a:extLst>
            </p:cNvPr>
            <p:cNvSpPr/>
            <p:nvPr/>
          </p:nvSpPr>
          <p:spPr>
            <a:xfrm>
              <a:off x="0" y="0"/>
              <a:ext cx="9320894" cy="1428686"/>
            </a:xfrm>
            <a:custGeom>
              <a:avLst/>
              <a:gdLst/>
              <a:ahLst/>
              <a:cxnLst/>
              <a:rect b="b" l="0" r="r" t="0"/>
              <a:pathLst>
                <a:path h="1428687" w="9320894">
                  <a:moveTo>
                    <a:pt x="0" y="1191306"/>
                  </a:moveTo>
                  <a:cubicBezTo>
                    <a:pt x="0" y="1191306"/>
                    <a:pt x="2769054" y="2218305"/>
                    <a:pt x="9320894" y="0"/>
                  </a:cubicBezTo>
                  <a:lnTo>
                    <a:pt x="0" y="0"/>
                  </a:lnTo>
                  <a:lnTo>
                    <a:pt x="0" y="1191306"/>
                  </a:lnTo>
                  <a:close/>
                </a:path>
              </a:pathLst>
            </a:custGeom>
            <a:solidFill>
              <a:srgbClr val="ad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5" name="shape-71E5">
              <a:extLst>
                <a:ext uri="{EBA31399-745A-4E22-870A-BDCEC811E6BE}">
                  <a16:creationId xmlns:a16="http://schemas.microsoft.com/office/drawing/2010/main" id="{C4CF3FB2-9C4C-40BF-9018-2F0B2236E6FD}"/>
                </a:ext>
              </a:extLst>
            </p:cNvPr>
            <p:cNvSpPr/>
            <p:nvPr/>
          </p:nvSpPr>
          <p:spPr>
            <a:xfrm>
              <a:off x="0" y="0"/>
              <a:ext cx="9320894" cy="1157728"/>
            </a:xfrm>
            <a:custGeom>
              <a:avLst/>
              <a:gdLst/>
              <a:ahLst/>
              <a:cxnLst/>
              <a:rect b="b" l="0" r="r" t="0"/>
              <a:pathLst>
                <a:path h="1157728" w="9320894">
                  <a:moveTo>
                    <a:pt x="0" y="965427"/>
                  </a:moveTo>
                  <a:cubicBezTo>
                    <a:pt x="0" y="965427"/>
                    <a:pt x="2769054" y="1797504"/>
                    <a:pt x="9320894" y="0"/>
                  </a:cubicBezTo>
                  <a:lnTo>
                    <a:pt x="0" y="0"/>
                  </a:lnTo>
                  <a:lnTo>
                    <a:pt x="0" y="965427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</p:spTree>
    <p:extLst>
      <p:ext uri="{4BAB89DE-58F5-48CF-BB27-1D78C2A4BC9C}">
        <p14:creationId xmlns:p14="http://schemas.microsoft.com/office/powerpoint/2010/main" val="1698274649972"/>
      </p:ext>
    </p:extLst>
  </p:cSld>
  <p:clrMapOvr>
    <a:masterClrMapping/>
  </p:clrMapOvr>
</p:sldLayout>
</file>

<file path=ppt/slideLayouts/slideLayout4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hidden="true" id="2" name="Slide Number Placeholder 3">
            <a:extLst>
              <a:ext uri="{BE361246-4F3B-434D-8B4E-C04A14CC93CA}">
                <a16:creationId xmlns:a16="http://schemas.microsoft.com/office/drawing/2010/main" id="{39AA01DC-7087-4E7E-A7EF-946FB4E763CB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3" name="Footer Placeholder 2">
            <a:extLst>
              <a:ext uri="{013E5B1D-6EA0-447F-97C6-E2AEA5FB5164}">
                <a16:creationId xmlns:a16="http://schemas.microsoft.com/office/drawing/2010/main" id="{9DE533BE-61A9-4D71-970A-3EC91A7F8524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4" name="Date Placeholder 1">
            <a:extLst>
              <a:ext uri="{728F8BB9-BFD9-4624-B44F-AE5522B0F21D}">
                <a16:creationId xmlns:a16="http://schemas.microsoft.com/office/drawing/2010/main" id="{9509B457-45EF-4D35-9BBF-0065D2D9CDB8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grpSp>
        <p:nvGrpSpPr>
          <p:cNvPr id="5" name="">
            <a:extLst>
              <a:ext uri="{633CCF63-838C-43E7-9241-1C9018E37DCE}">
                <a16:creationId xmlns:a16="http://schemas.microsoft.com/office/drawing/2010/main" id="{76EF5A39-9010-43C4-98E5-12D7742F2134}"/>
              </a:ext>
            </a:extLst>
          </p:cNvPr>
          <p:cNvGrpSpPr>
            <a:grpSpLocks noChangeAspect="true"/>
          </p:cNvGrpSpPr>
          <p:nvPr/>
        </p:nvGrpSpPr>
        <p:grpSpPr>
          <a:xfrm flipH="false" flipV="false" rot="0">
            <a:off x="0" y="3324225"/>
            <a:ext cx="9144000" cy="1819331"/>
            <a:chOff x="0" y="30"/>
            <a:chExt cx="7181148" cy="1428793"/>
          </a:xfrm>
        </p:grpSpPr>
        <p:sp>
          <p:nvSpPr>
            <p:cNvPr id="6" name="shape-BEEF">
              <a:extLst>
                <a:ext uri="{4A1CAAE9-F172-4515-B9CC-63FCC177D952}">
                  <a16:creationId xmlns:a16="http://schemas.microsoft.com/office/drawing/2010/main" id="{5544A88D-27A1-4E0B-BE13-3BBB9102EAC6}"/>
                </a:ext>
              </a:extLst>
            </p:cNvPr>
            <p:cNvSpPr/>
            <p:nvPr/>
          </p:nvSpPr>
          <p:spPr>
            <a:xfrm>
              <a:off x="0" y="30"/>
              <a:ext cx="7181148" cy="1356383"/>
            </a:xfrm>
            <a:custGeom>
              <a:avLst/>
              <a:gdLst/>
              <a:ahLst/>
              <a:cxnLst/>
              <a:rect b="b" l="0" r="r" t="0"/>
              <a:pathLst>
                <a:path h="1356384" w="7181149">
                  <a:moveTo>
                    <a:pt x="0" y="101104"/>
                  </a:moveTo>
                  <a:cubicBezTo>
                    <a:pt x="0" y="101104"/>
                    <a:pt x="1151976" y="-309269"/>
                    <a:pt x="3493330" y="523520"/>
                  </a:cubicBezTo>
                  <a:cubicBezTo>
                    <a:pt x="5834684" y="1356309"/>
                    <a:pt x="7181149" y="1081855"/>
                    <a:pt x="7181149" y="1081855"/>
                  </a:cubicBezTo>
                  <a:lnTo>
                    <a:pt x="7181149" y="1356384"/>
                  </a:lnTo>
                  <a:lnTo>
                    <a:pt x="0" y="1356384"/>
                  </a:lnTo>
                  <a:lnTo>
                    <a:pt x="0" y="101104"/>
                  </a:lnTo>
                  <a:close/>
                </a:path>
              </a:pathLst>
            </a:custGeom>
            <a:solidFill>
              <a:srgbClr val="ad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7" name="shape-81DB">
              <a:extLst>
                <a:ext uri="{988C3667-07A8-472D-9F13-51142E80CDD1}">
                  <a16:creationId xmlns:a16="http://schemas.microsoft.com/office/drawing/2010/main" id="{DCC69445-A677-4D52-AB84-39E78B78F667}"/>
                </a:ext>
              </a:extLst>
            </p:cNvPr>
            <p:cNvSpPr/>
            <p:nvPr/>
          </p:nvSpPr>
          <p:spPr>
            <a:xfrm>
              <a:off x="0" y="72440"/>
              <a:ext cx="7181148" cy="1356384"/>
            </a:xfrm>
            <a:custGeom>
              <a:avLst/>
              <a:gdLst/>
              <a:ahLst/>
              <a:cxnLst/>
              <a:rect b="b" l="0" r="r" t="0"/>
              <a:pathLst>
                <a:path h="1356384" w="7181149">
                  <a:moveTo>
                    <a:pt x="0" y="101104"/>
                  </a:moveTo>
                  <a:cubicBezTo>
                    <a:pt x="0" y="101104"/>
                    <a:pt x="1151976" y="-309269"/>
                    <a:pt x="3493330" y="523520"/>
                  </a:cubicBezTo>
                  <a:cubicBezTo>
                    <a:pt x="5834684" y="1356309"/>
                    <a:pt x="7181149" y="1081855"/>
                    <a:pt x="7181149" y="1081855"/>
                  </a:cubicBezTo>
                  <a:lnTo>
                    <a:pt x="7181149" y="1356384"/>
                  </a:lnTo>
                  <a:lnTo>
                    <a:pt x="0" y="1356384"/>
                  </a:lnTo>
                  <a:lnTo>
                    <a:pt x="0" y="101104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grpSp>
        <p:nvGrpSpPr>
          <p:cNvPr id="8" name="">
            <a:extLst>
              <a:ext uri="{7C6230FB-8D5E-459D-92FA-B5EFABA9A9B2}">
                <a16:creationId xmlns:a16="http://schemas.microsoft.com/office/drawing/2010/main" id="{8118A822-784D-43C9-9189-F5B5E2C97967}"/>
              </a:ext>
            </a:extLst>
          </p:cNvPr>
          <p:cNvGrpSpPr>
            <a:grpSpLocks noChangeAspect="true"/>
          </p:cNvGrpSpPr>
          <p:nvPr/>
        </p:nvGrpSpPr>
        <p:grpSpPr>
          <a:xfrm flipH="true" rot="0">
            <a:off x="4856883" y="0"/>
            <a:ext cx="4287116" cy="501691"/>
            <a:chOff x="0" y="0"/>
            <a:chExt cx="9320894" cy="1428686"/>
          </a:xfrm>
        </p:grpSpPr>
        <p:sp>
          <p:nvSpPr>
            <p:cNvPr id="9" name="shape-48CB">
              <a:extLst>
                <a:ext uri="{D30ED571-2BCE-4652-B2F3-78361472957E}">
                  <a16:creationId xmlns:a16="http://schemas.microsoft.com/office/drawing/2010/main" id="{7F5BAA11-110E-4BFF-AEE5-98E3AF43ACFF}"/>
                </a:ext>
              </a:extLst>
            </p:cNvPr>
            <p:cNvSpPr/>
            <p:nvPr/>
          </p:nvSpPr>
          <p:spPr>
            <a:xfrm>
              <a:off x="0" y="0"/>
              <a:ext cx="9320894" cy="1428686"/>
            </a:xfrm>
            <a:custGeom>
              <a:avLst/>
              <a:gdLst/>
              <a:ahLst/>
              <a:cxnLst/>
              <a:rect b="b" l="0" r="r" t="0"/>
              <a:pathLst>
                <a:path h="1428687" w="9320894">
                  <a:moveTo>
                    <a:pt x="0" y="1191306"/>
                  </a:moveTo>
                  <a:cubicBezTo>
                    <a:pt x="0" y="1191306"/>
                    <a:pt x="2769054" y="2218305"/>
                    <a:pt x="9320894" y="0"/>
                  </a:cubicBezTo>
                  <a:lnTo>
                    <a:pt x="0" y="0"/>
                  </a:lnTo>
                  <a:lnTo>
                    <a:pt x="0" y="1191306"/>
                  </a:lnTo>
                  <a:close/>
                </a:path>
              </a:pathLst>
            </a:custGeom>
            <a:solidFill>
              <a:srgbClr val="ad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0" name="shape-71E5">
              <a:extLst>
                <a:ext uri="{6B6E68AD-6ACC-41EA-8B35-AA3AD8F676AA}">
                  <a16:creationId xmlns:a16="http://schemas.microsoft.com/office/drawing/2010/main" id="{630F73C1-2A12-4DDD-BE2A-8982B3A1ECEE}"/>
                </a:ext>
              </a:extLst>
            </p:cNvPr>
            <p:cNvSpPr/>
            <p:nvPr/>
          </p:nvSpPr>
          <p:spPr>
            <a:xfrm>
              <a:off x="0" y="0"/>
              <a:ext cx="9320894" cy="1157728"/>
            </a:xfrm>
            <a:custGeom>
              <a:avLst/>
              <a:gdLst/>
              <a:ahLst/>
              <a:cxnLst/>
              <a:rect b="b" l="0" r="r" t="0"/>
              <a:pathLst>
                <a:path h="1157728" w="9320894">
                  <a:moveTo>
                    <a:pt x="0" y="965427"/>
                  </a:moveTo>
                  <a:cubicBezTo>
                    <a:pt x="0" y="965427"/>
                    <a:pt x="2769054" y="1797504"/>
                    <a:pt x="9320894" y="0"/>
                  </a:cubicBezTo>
                  <a:lnTo>
                    <a:pt x="0" y="0"/>
                  </a:lnTo>
                  <a:lnTo>
                    <a:pt x="0" y="965427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cxnSp>
        <p:nvCxnSpPr>
          <p:cNvPr id="11" name="">
            <a:extLst>
              <a:ext uri="{227103FF-0D4B-403E-B992-52CA53B901F6}">
                <a16:creationId xmlns:a16="http://schemas.microsoft.com/office/drawing/2010/main" id="{434E756D-25CE-4F84-A763-20C2201A0689}"/>
              </a:ext>
            </a:extLst>
          </p:cNvPr>
          <p:cNvCxnSpPr/>
          <p:nvPr/>
        </p:nvCxnSpPr>
        <p:spPr>
          <a:xfrm flipH="false" flipV="true" rot="0">
            <a:off x="4399092" y="1733045"/>
            <a:ext cx="0" cy="1389415"/>
          </a:xfrm>
          <a:prstGeom prst="line">
            <a:avLst/>
          </a:prstGeom>
          <a:ln cap="flat" w="9525">
            <a:solidFill>
              <a:schemeClr val="bg1"/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sp>
        <p:nvSpPr>
          <p:cNvPr id="12" name="">
            <a:extLst>
              <a:ext uri="{69769BD4-03C2-4A58-B2F2-B5369F4F4F4B}">
                <a16:creationId xmlns:a16="http://schemas.microsoft.com/office/drawing/2010/main" id="{4A959625-94CE-4F70-9E2B-4902581853CA}"/>
              </a:ext>
            </a:extLst>
          </p:cNvPr>
          <p:cNvSpPr>
            <a:spLocks noChangeAspect="true"/>
          </p:cNvSpPr>
          <p:nvPr userDrawn="1"/>
        </p:nvSpPr>
        <p:spPr>
          <a:xfrm rot="0">
            <a:off x="5182266" y="2228850"/>
            <a:ext cx="123825" cy="237327"/>
          </a:xfrm>
          <a:custGeom>
            <a:avLst/>
            <a:gdLst/>
            <a:ahLst/>
            <a:cxnLst/>
            <a:rect b="b" l="0" r="r" t="0"/>
            <a:pathLst>
              <a:path h="1379966" w="719993">
                <a:moveTo>
                  <a:pt x="574376" y="233011"/>
                </a:moveTo>
                <a:cubicBezTo>
                  <a:pt x="617073" y="231663"/>
                  <a:pt x="659769" y="233011"/>
                  <a:pt x="702465" y="233011"/>
                </a:cubicBezTo>
                <a:lnTo>
                  <a:pt x="719993" y="233011"/>
                </a:lnTo>
                <a:lnTo>
                  <a:pt x="719993" y="10092"/>
                </a:lnTo>
                <a:cubicBezTo>
                  <a:pt x="697072" y="7845"/>
                  <a:pt x="673252" y="4699"/>
                  <a:pt x="649432" y="3350"/>
                </a:cubicBezTo>
                <a:cubicBezTo>
                  <a:pt x="605387" y="1553"/>
                  <a:pt x="561792" y="-694"/>
                  <a:pt x="517748" y="204"/>
                </a:cubicBezTo>
                <a:cubicBezTo>
                  <a:pt x="450782" y="1553"/>
                  <a:pt x="387412" y="17732"/>
                  <a:pt x="332132" y="57732"/>
                </a:cubicBezTo>
                <a:cubicBezTo>
                  <a:pt x="268761" y="103574"/>
                  <a:pt x="233705" y="167394"/>
                  <a:pt x="220672" y="243348"/>
                </a:cubicBezTo>
                <a:cubicBezTo>
                  <a:pt x="215279" y="274808"/>
                  <a:pt x="213930" y="307168"/>
                  <a:pt x="213032" y="338628"/>
                </a:cubicBezTo>
                <a:cubicBezTo>
                  <a:pt x="211683" y="388515"/>
                  <a:pt x="213032" y="438402"/>
                  <a:pt x="213032" y="488290"/>
                </a:cubicBezTo>
                <a:lnTo>
                  <a:pt x="213032" y="507166"/>
                </a:lnTo>
                <a:lnTo>
                  <a:pt x="0" y="507166"/>
                </a:lnTo>
                <a:lnTo>
                  <a:pt x="0" y="755703"/>
                </a:lnTo>
                <a:lnTo>
                  <a:pt x="211683" y="755703"/>
                </a:lnTo>
                <a:lnTo>
                  <a:pt x="211683" y="1379966"/>
                </a:lnTo>
                <a:lnTo>
                  <a:pt x="470108" y="1379966"/>
                </a:lnTo>
                <a:lnTo>
                  <a:pt x="470108" y="756602"/>
                </a:lnTo>
                <a:lnTo>
                  <a:pt x="680892" y="756602"/>
                </a:lnTo>
                <a:cubicBezTo>
                  <a:pt x="691679" y="673906"/>
                  <a:pt x="702465" y="592109"/>
                  <a:pt x="713251" y="507166"/>
                </a:cubicBezTo>
                <a:cubicBezTo>
                  <a:pt x="696173" y="507166"/>
                  <a:pt x="680892" y="507166"/>
                  <a:pt x="666061" y="507166"/>
                </a:cubicBezTo>
                <a:cubicBezTo>
                  <a:pt x="606286" y="507166"/>
                  <a:pt x="468310" y="507166"/>
                  <a:pt x="468310" y="507166"/>
                </a:cubicBezTo>
                <a:cubicBezTo>
                  <a:pt x="468310" y="507166"/>
                  <a:pt x="468759" y="384021"/>
                  <a:pt x="470557" y="330538"/>
                </a:cubicBezTo>
                <a:cubicBezTo>
                  <a:pt x="472804" y="257281"/>
                  <a:pt x="515950" y="235258"/>
                  <a:pt x="574826" y="23301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3" name="">
            <a:extLst>
              <a:ext uri="{004CC534-D9AF-4D98-99E3-C4B0626FDBD4}">
                <a16:creationId xmlns:a16="http://schemas.microsoft.com/office/drawing/2010/main" id="{550C061B-68F9-4C26-A653-5E32DD94967A}"/>
              </a:ext>
            </a:extLst>
          </p:cNvPr>
          <p:cNvSpPr>
            <a:spLocks noChangeAspect="true"/>
          </p:cNvSpPr>
          <p:nvPr userDrawn="1"/>
        </p:nvSpPr>
        <p:spPr>
          <a:xfrm rot="0">
            <a:off x="5819774" y="2247900"/>
            <a:ext cx="238125" cy="193949"/>
          </a:xfrm>
          <a:custGeom>
            <a:avLst/>
            <a:gdLst/>
            <a:ahLst/>
            <a:cxnLst/>
            <a:rect b="b" l="0" r="r" t="0"/>
            <a:pathLst>
              <a:path h="1094877" w="1344256">
                <a:moveTo>
                  <a:pt x="406737" y="856782"/>
                </a:moveTo>
                <a:cubicBezTo>
                  <a:pt x="263368" y="851839"/>
                  <a:pt x="173481" y="748918"/>
                  <a:pt x="149661" y="664874"/>
                </a:cubicBezTo>
                <a:cubicBezTo>
                  <a:pt x="189661" y="672515"/>
                  <a:pt x="228762" y="670717"/>
                  <a:pt x="268312" y="661279"/>
                </a:cubicBezTo>
                <a:cubicBezTo>
                  <a:pt x="269210" y="661279"/>
                  <a:pt x="270559" y="660380"/>
                  <a:pt x="272356" y="659481"/>
                </a:cubicBezTo>
                <a:cubicBezTo>
                  <a:pt x="194604" y="641504"/>
                  <a:pt x="134380" y="599706"/>
                  <a:pt x="93032" y="532741"/>
                </a:cubicBezTo>
                <a:cubicBezTo>
                  <a:pt x="65168" y="488247"/>
                  <a:pt x="52134" y="439258"/>
                  <a:pt x="52583" y="385776"/>
                </a:cubicBezTo>
                <a:cubicBezTo>
                  <a:pt x="91235" y="406450"/>
                  <a:pt x="132133" y="418135"/>
                  <a:pt x="175728" y="419034"/>
                </a:cubicBezTo>
                <a:cubicBezTo>
                  <a:pt x="117302" y="376787"/>
                  <a:pt x="78201" y="321956"/>
                  <a:pt x="62022" y="251395"/>
                </a:cubicBezTo>
                <a:cubicBezTo>
                  <a:pt x="46291" y="181283"/>
                  <a:pt x="56179" y="114318"/>
                  <a:pt x="91684" y="51397"/>
                </a:cubicBezTo>
                <a:cubicBezTo>
                  <a:pt x="241346" y="227575"/>
                  <a:pt x="430557" y="324203"/>
                  <a:pt x="661566" y="339934"/>
                </a:cubicBezTo>
                <a:cubicBezTo>
                  <a:pt x="659768" y="329147"/>
                  <a:pt x="658420" y="319260"/>
                  <a:pt x="657072" y="309821"/>
                </a:cubicBezTo>
                <a:cubicBezTo>
                  <a:pt x="649432" y="244654"/>
                  <a:pt x="662465" y="183980"/>
                  <a:pt x="697521" y="129149"/>
                </a:cubicBezTo>
                <a:cubicBezTo>
                  <a:pt x="741566" y="60386"/>
                  <a:pt x="804037" y="17240"/>
                  <a:pt x="884935" y="4206"/>
                </a:cubicBezTo>
                <a:cubicBezTo>
                  <a:pt x="977968" y="-11074"/>
                  <a:pt x="1058866" y="15442"/>
                  <a:pt x="1126730" y="81060"/>
                </a:cubicBezTo>
                <a:cubicBezTo>
                  <a:pt x="1131225" y="85554"/>
                  <a:pt x="1135269" y="86902"/>
                  <a:pt x="1141561" y="85554"/>
                </a:cubicBezTo>
                <a:cubicBezTo>
                  <a:pt x="1198190" y="73419"/>
                  <a:pt x="1251673" y="52745"/>
                  <a:pt x="1302459" y="23982"/>
                </a:cubicBezTo>
                <a:cubicBezTo>
                  <a:pt x="1303807" y="23083"/>
                  <a:pt x="1304706" y="22633"/>
                  <a:pt x="1306055" y="22184"/>
                </a:cubicBezTo>
                <a:cubicBezTo>
                  <a:pt x="1306055" y="22184"/>
                  <a:pt x="1306953" y="22184"/>
                  <a:pt x="1307852" y="22184"/>
                </a:cubicBezTo>
                <a:cubicBezTo>
                  <a:pt x="1285830" y="86453"/>
                  <a:pt x="1246280" y="135891"/>
                  <a:pt x="1189651" y="172744"/>
                </a:cubicBezTo>
                <a:cubicBezTo>
                  <a:pt x="1243134" y="166902"/>
                  <a:pt x="1294370" y="152520"/>
                  <a:pt x="1343358" y="131396"/>
                </a:cubicBezTo>
                <a:cubicBezTo>
                  <a:pt x="1343358" y="131846"/>
                  <a:pt x="1344256" y="132295"/>
                  <a:pt x="1344256" y="132745"/>
                </a:cubicBezTo>
                <a:cubicBezTo>
                  <a:pt x="1333470" y="146677"/>
                  <a:pt x="1323582" y="160609"/>
                  <a:pt x="1312347" y="174092"/>
                </a:cubicBezTo>
                <a:cubicBezTo>
                  <a:pt x="1283133" y="210047"/>
                  <a:pt x="1249426" y="241957"/>
                  <a:pt x="1211673" y="269372"/>
                </a:cubicBezTo>
                <a:cubicBezTo>
                  <a:pt x="1208527" y="271620"/>
                  <a:pt x="1207179" y="273867"/>
                  <a:pt x="1207179" y="277912"/>
                </a:cubicBezTo>
                <a:cubicBezTo>
                  <a:pt x="1208527" y="318810"/>
                  <a:pt x="1207179" y="359709"/>
                  <a:pt x="1202235" y="400607"/>
                </a:cubicBezTo>
                <a:cubicBezTo>
                  <a:pt x="1191449" y="486449"/>
                  <a:pt x="1167629" y="568246"/>
                  <a:pt x="1131225" y="646447"/>
                </a:cubicBezTo>
                <a:cubicBezTo>
                  <a:pt x="1093473" y="727345"/>
                  <a:pt x="1044035" y="800154"/>
                  <a:pt x="982013" y="864423"/>
                </a:cubicBezTo>
                <a:cubicBezTo>
                  <a:pt x="876845" y="973186"/>
                  <a:pt x="750105" y="1043297"/>
                  <a:pt x="602241" y="1076106"/>
                </a:cubicBezTo>
                <a:cubicBezTo>
                  <a:pt x="551456" y="1087342"/>
                  <a:pt x="500220" y="1092735"/>
                  <a:pt x="448535" y="1094533"/>
                </a:cubicBezTo>
                <a:cubicBezTo>
                  <a:pt x="289436" y="1099027"/>
                  <a:pt x="142021" y="1059477"/>
                  <a:pt x="6292" y="975882"/>
                </a:cubicBezTo>
                <a:cubicBezTo>
                  <a:pt x="4494" y="974983"/>
                  <a:pt x="2697" y="973635"/>
                  <a:pt x="0" y="971837"/>
                </a:cubicBezTo>
                <a:cubicBezTo>
                  <a:pt x="96628" y="982174"/>
                  <a:pt x="188313" y="970040"/>
                  <a:pt x="276402" y="933636"/>
                </a:cubicBezTo>
                <a:cubicBezTo>
                  <a:pt x="323143" y="914310"/>
                  <a:pt x="366738" y="889142"/>
                  <a:pt x="407636" y="85723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4" name="">
            <a:extLst>
              <a:ext uri="{24E63E6B-2752-4DC4-88C2-668754E18338}">
                <a16:creationId xmlns:a16="http://schemas.microsoft.com/office/drawing/2010/main" id="{A0890ABD-5EEF-45BD-B735-2AB20557E718}"/>
              </a:ext>
            </a:extLst>
          </p:cNvPr>
          <p:cNvSpPr>
            <a:spLocks noChangeAspect="true"/>
          </p:cNvSpPr>
          <p:nvPr userDrawn="1"/>
        </p:nvSpPr>
        <p:spPr>
          <a:xfrm rot="0">
            <a:off x="6553200" y="2247900"/>
            <a:ext cx="190500" cy="190406"/>
          </a:xfrm>
          <a:custGeom>
            <a:avLst/>
            <a:gdLst/>
            <a:ahLst/>
            <a:cxnLst/>
            <a:rect b="b" l="0" r="r" t="0"/>
            <a:pathLst>
              <a:path h="1244216" w="1244825">
                <a:moveTo>
                  <a:pt x="1234764" y="312255"/>
                </a:moveTo>
                <a:cubicBezTo>
                  <a:pt x="1226225" y="230458"/>
                  <a:pt x="1195214" y="157650"/>
                  <a:pt x="1134091" y="99673"/>
                </a:cubicBezTo>
                <a:cubicBezTo>
                  <a:pt x="1070271" y="38550"/>
                  <a:pt x="991620" y="11584"/>
                  <a:pt x="905778" y="7089"/>
                </a:cubicBezTo>
                <a:cubicBezTo>
                  <a:pt x="759263" y="-1000"/>
                  <a:pt x="411850" y="-5944"/>
                  <a:pt x="290054" y="13831"/>
                </a:cubicBezTo>
                <a:cubicBezTo>
                  <a:pt x="150729" y="36752"/>
                  <a:pt x="59495" y="118100"/>
                  <a:pt x="20843" y="255626"/>
                </a:cubicBezTo>
                <a:cubicBezTo>
                  <a:pt x="-8820" y="361693"/>
                  <a:pt x="-2977" y="849778"/>
                  <a:pt x="14551" y="954496"/>
                </a:cubicBezTo>
                <a:cubicBezTo>
                  <a:pt x="38371" y="1097865"/>
                  <a:pt x="122865" y="1189550"/>
                  <a:pt x="264436" y="1225954"/>
                </a:cubicBezTo>
                <a:cubicBezTo>
                  <a:pt x="362412" y="1251122"/>
                  <a:pt x="845104" y="1247976"/>
                  <a:pt x="953418" y="1230448"/>
                </a:cubicBezTo>
                <a:cubicBezTo>
                  <a:pt x="1096788" y="1207078"/>
                  <a:pt x="1188922" y="1123034"/>
                  <a:pt x="1226225" y="981462"/>
                </a:cubicBezTo>
                <a:cubicBezTo>
                  <a:pt x="1254539" y="872699"/>
                  <a:pt x="1244652" y="410232"/>
                  <a:pt x="1234764" y="312255"/>
                </a:cubicBezTo>
                <a:close/>
                <a:moveTo>
                  <a:pt x="1120158" y="934271"/>
                </a:moveTo>
                <a:cubicBezTo>
                  <a:pt x="1103530" y="1043034"/>
                  <a:pt x="1031171" y="1110449"/>
                  <a:pt x="921958" y="1122135"/>
                </a:cubicBezTo>
                <a:cubicBezTo>
                  <a:pt x="821734" y="1132921"/>
                  <a:pt x="373199" y="1139213"/>
                  <a:pt x="280167" y="1113146"/>
                </a:cubicBezTo>
                <a:cubicBezTo>
                  <a:pt x="191179" y="1088427"/>
                  <a:pt x="139943" y="1026855"/>
                  <a:pt x="125112" y="937417"/>
                </a:cubicBezTo>
                <a:cubicBezTo>
                  <a:pt x="111180" y="851576"/>
                  <a:pt x="107584" y="423715"/>
                  <a:pt x="125112" y="309109"/>
                </a:cubicBezTo>
                <a:cubicBezTo>
                  <a:pt x="141741" y="201245"/>
                  <a:pt x="213650" y="133830"/>
                  <a:pt x="322413" y="121695"/>
                </a:cubicBezTo>
                <a:cubicBezTo>
                  <a:pt x="432525" y="109560"/>
                  <a:pt x="829374" y="107763"/>
                  <a:pt x="934992" y="123942"/>
                </a:cubicBezTo>
                <a:cubicBezTo>
                  <a:pt x="1043306" y="140571"/>
                  <a:pt x="1110721" y="212930"/>
                  <a:pt x="1122855" y="322592"/>
                </a:cubicBezTo>
                <a:cubicBezTo>
                  <a:pt x="1134091" y="424613"/>
                  <a:pt x="1137237" y="824160"/>
                  <a:pt x="1120158" y="933822"/>
                </a:cubicBezTo>
                <a:close/>
                <a:moveTo>
                  <a:pt x="622635" y="303266"/>
                </a:moveTo>
                <a:cubicBezTo>
                  <a:pt x="446457" y="303266"/>
                  <a:pt x="303537" y="446186"/>
                  <a:pt x="303087" y="622364"/>
                </a:cubicBezTo>
                <a:cubicBezTo>
                  <a:pt x="303087" y="798542"/>
                  <a:pt x="446007" y="941462"/>
                  <a:pt x="622186" y="941912"/>
                </a:cubicBezTo>
                <a:cubicBezTo>
                  <a:pt x="798364" y="941912"/>
                  <a:pt x="941284" y="798992"/>
                  <a:pt x="941733" y="622814"/>
                </a:cubicBezTo>
                <a:cubicBezTo>
                  <a:pt x="941733" y="446636"/>
                  <a:pt x="798813" y="303716"/>
                  <a:pt x="622635" y="303266"/>
                </a:cubicBezTo>
                <a:close/>
                <a:moveTo>
                  <a:pt x="620388" y="828654"/>
                </a:moveTo>
                <a:cubicBezTo>
                  <a:pt x="506232" y="827756"/>
                  <a:pt x="414996" y="734273"/>
                  <a:pt x="415895" y="620567"/>
                </a:cubicBezTo>
                <a:cubicBezTo>
                  <a:pt x="416794" y="506410"/>
                  <a:pt x="510276" y="415175"/>
                  <a:pt x="623983" y="416074"/>
                </a:cubicBezTo>
                <a:cubicBezTo>
                  <a:pt x="737690" y="416973"/>
                  <a:pt x="829374" y="510455"/>
                  <a:pt x="828476" y="624162"/>
                </a:cubicBezTo>
                <a:cubicBezTo>
                  <a:pt x="827577" y="737869"/>
                  <a:pt x="734094" y="829553"/>
                  <a:pt x="620388" y="828654"/>
                </a:cubicBezTo>
                <a:close/>
                <a:moveTo>
                  <a:pt x="1028923" y="291132"/>
                </a:moveTo>
                <a:cubicBezTo>
                  <a:pt x="1028923" y="332479"/>
                  <a:pt x="995215" y="365738"/>
                  <a:pt x="953867" y="365738"/>
                </a:cubicBezTo>
                <a:cubicBezTo>
                  <a:pt x="912519" y="365738"/>
                  <a:pt x="879261" y="332030"/>
                  <a:pt x="879261" y="290682"/>
                </a:cubicBezTo>
                <a:cubicBezTo>
                  <a:pt x="879261" y="249334"/>
                  <a:pt x="912969" y="216076"/>
                  <a:pt x="954317" y="216076"/>
                </a:cubicBezTo>
                <a:cubicBezTo>
                  <a:pt x="995664" y="216076"/>
                  <a:pt x="1028923" y="249784"/>
                  <a:pt x="1028923" y="29113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5" name="">
            <a:extLst>
              <a:ext uri="{898E7A7B-E752-4659-8D5D-2D89F2B6B9DC}">
                <a16:creationId xmlns:a16="http://schemas.microsoft.com/office/drawing/2010/main" id="{DB6ED823-5546-4DE0-BCB6-106E6A9CF9D0}"/>
              </a:ext>
            </a:extLst>
          </p:cNvPr>
          <p:cNvSpPr>
            <a:spLocks noChangeAspect="true"/>
          </p:cNvSpPr>
          <p:nvPr userDrawn="1"/>
        </p:nvSpPr>
        <p:spPr>
          <a:xfrm rot="0">
            <a:off x="7315200" y="2219325"/>
            <a:ext cx="190500" cy="245916"/>
          </a:xfrm>
          <a:custGeom>
            <a:avLst/>
            <a:gdLst/>
            <a:ahLst/>
            <a:cxnLst/>
            <a:rect b="b" l="0" r="r" t="0"/>
            <a:pathLst>
              <a:path h="1347551" w="1043886">
                <a:moveTo>
                  <a:pt x="436771" y="879031"/>
                </a:moveTo>
                <a:cubicBezTo>
                  <a:pt x="435422" y="883076"/>
                  <a:pt x="434523" y="886222"/>
                  <a:pt x="433625" y="889368"/>
                </a:cubicBezTo>
                <a:cubicBezTo>
                  <a:pt x="384186" y="1083523"/>
                  <a:pt x="378794" y="1126219"/>
                  <a:pt x="327558" y="1216556"/>
                </a:cubicBezTo>
                <a:cubicBezTo>
                  <a:pt x="303289" y="1259252"/>
                  <a:pt x="275874" y="1299701"/>
                  <a:pt x="245761" y="1338801"/>
                </a:cubicBezTo>
                <a:cubicBezTo>
                  <a:pt x="242165" y="1343296"/>
                  <a:pt x="239020" y="1348689"/>
                  <a:pt x="232278" y="1347341"/>
                </a:cubicBezTo>
                <a:cubicBezTo>
                  <a:pt x="224637" y="1345543"/>
                  <a:pt x="224188" y="1339251"/>
                  <a:pt x="223289" y="1332959"/>
                </a:cubicBezTo>
                <a:cubicBezTo>
                  <a:pt x="215200" y="1274083"/>
                  <a:pt x="210705" y="1214758"/>
                  <a:pt x="212503" y="1155432"/>
                </a:cubicBezTo>
                <a:cubicBezTo>
                  <a:pt x="215199" y="1078130"/>
                  <a:pt x="224637" y="1051164"/>
                  <a:pt x="324412" y="631393"/>
                </a:cubicBezTo>
                <a:cubicBezTo>
                  <a:pt x="325760" y="625101"/>
                  <a:pt x="324412" y="619707"/>
                  <a:pt x="322165" y="613865"/>
                </a:cubicBezTo>
                <a:cubicBezTo>
                  <a:pt x="298345" y="549146"/>
                  <a:pt x="293401" y="483978"/>
                  <a:pt x="314524" y="417462"/>
                </a:cubicBezTo>
                <a:cubicBezTo>
                  <a:pt x="359917" y="274093"/>
                  <a:pt x="522162" y="263306"/>
                  <a:pt x="550477" y="381507"/>
                </a:cubicBezTo>
                <a:cubicBezTo>
                  <a:pt x="568005" y="454765"/>
                  <a:pt x="521714" y="550495"/>
                  <a:pt x="486209" y="691617"/>
                </a:cubicBezTo>
                <a:cubicBezTo>
                  <a:pt x="456995" y="808470"/>
                  <a:pt x="594072" y="891165"/>
                  <a:pt x="711374" y="806222"/>
                </a:cubicBezTo>
                <a:cubicBezTo>
                  <a:pt x="819688" y="727571"/>
                  <a:pt x="861485" y="539259"/>
                  <a:pt x="853844" y="405777"/>
                </a:cubicBezTo>
                <a:cubicBezTo>
                  <a:pt x="838114" y="139712"/>
                  <a:pt x="546432" y="82185"/>
                  <a:pt x="361265" y="168026"/>
                </a:cubicBezTo>
                <a:cubicBezTo>
                  <a:pt x="149132" y="266003"/>
                  <a:pt x="101043" y="529371"/>
                  <a:pt x="196772" y="649370"/>
                </a:cubicBezTo>
                <a:cubicBezTo>
                  <a:pt x="208907" y="664651"/>
                  <a:pt x="218345" y="674089"/>
                  <a:pt x="214300" y="689369"/>
                </a:cubicBezTo>
                <a:cubicBezTo>
                  <a:pt x="208008" y="713639"/>
                  <a:pt x="202615" y="737908"/>
                  <a:pt x="195873" y="761728"/>
                </a:cubicBezTo>
                <a:cubicBezTo>
                  <a:pt x="190929" y="779706"/>
                  <a:pt x="176098" y="785998"/>
                  <a:pt x="158121" y="778807"/>
                </a:cubicBezTo>
                <a:cubicBezTo>
                  <a:pt x="122616" y="764425"/>
                  <a:pt x="93402" y="741953"/>
                  <a:pt x="69582" y="712291"/>
                </a:cubicBezTo>
                <a:cubicBezTo>
                  <a:pt x="-11765" y="611617"/>
                  <a:pt x="-35136" y="412069"/>
                  <a:pt x="72729" y="243531"/>
                </a:cubicBezTo>
                <a:cubicBezTo>
                  <a:pt x="191828" y="56567"/>
                  <a:pt x="413399" y="-18938"/>
                  <a:pt x="616094" y="3983"/>
                </a:cubicBezTo>
                <a:cubicBezTo>
                  <a:pt x="857890" y="31398"/>
                  <a:pt x="1010696" y="196790"/>
                  <a:pt x="1039461" y="384204"/>
                </a:cubicBezTo>
                <a:cubicBezTo>
                  <a:pt x="1052494" y="469596"/>
                  <a:pt x="1043056" y="679931"/>
                  <a:pt x="923058" y="828694"/>
                </a:cubicBezTo>
                <a:cubicBezTo>
                  <a:pt x="785081" y="999479"/>
                  <a:pt x="561713" y="1011164"/>
                  <a:pt x="458792" y="905997"/>
                </a:cubicBezTo>
                <a:cubicBezTo>
                  <a:pt x="450703" y="897907"/>
                  <a:pt x="444410" y="888469"/>
                  <a:pt x="436770" y="87903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16" name="">
            <a:extLst>
              <a:ext uri="{AEB84040-F4DC-4E1D-B481-DDF6871B2CBB}">
                <a16:creationId xmlns:a16="http://schemas.microsoft.com/office/drawing/2010/main" id="{CF3E8429-9431-4894-A389-0BA8B51A1534}"/>
              </a:ext>
            </a:extLst>
          </p:cNvPr>
          <p:cNvGrpSpPr>
            <a:grpSpLocks noChangeAspect="true"/>
          </p:cNvGrpSpPr>
          <p:nvPr/>
        </p:nvGrpSpPr>
        <p:grpSpPr>
          <a:xfrm flipH="false" flipV="false" rot="0">
            <a:off x="8048625" y="2247900"/>
            <a:ext cx="190500" cy="189979"/>
            <a:chOff x="8246516" y="2107263"/>
            <a:chExt cx="401105" cy="400010"/>
          </a:xfrm>
        </p:grpSpPr>
        <p:sp>
          <p:nvSpPr>
            <p:cNvPr id="17" name="shape-703F">
              <a:extLst>
                <a:ext uri="{4EEBD905-FB38-4EE4-9035-89D04162B03A}">
                  <a16:creationId xmlns:a16="http://schemas.microsoft.com/office/drawing/2010/main" id="{B0D2CF77-FA46-4DEF-AB94-D63C6B8C2EF8}"/>
                </a:ext>
              </a:extLst>
            </p:cNvPr>
            <p:cNvSpPr/>
            <p:nvPr/>
          </p:nvSpPr>
          <p:spPr>
            <a:xfrm rot="0">
              <a:off x="8246516" y="2107263"/>
              <a:ext cx="96397" cy="400010"/>
            </a:xfrm>
            <a:custGeom>
              <a:avLst/>
              <a:gdLst/>
              <a:ahLst/>
              <a:cxnLst/>
              <a:rect b="b" l="0" r="r" t="0"/>
              <a:pathLst>
                <a:path h="1146955" w="276402">
                  <a:moveTo>
                    <a:pt x="19326" y="380670"/>
                  </a:moveTo>
                  <a:lnTo>
                    <a:pt x="257975" y="380670"/>
                  </a:lnTo>
                  <a:lnTo>
                    <a:pt x="257975" y="1146955"/>
                  </a:lnTo>
                  <a:lnTo>
                    <a:pt x="19326" y="1146955"/>
                  </a:lnTo>
                  <a:lnTo>
                    <a:pt x="19326" y="380670"/>
                  </a:lnTo>
                  <a:close/>
                  <a:moveTo>
                    <a:pt x="138425" y="0"/>
                  </a:moveTo>
                  <a:cubicBezTo>
                    <a:pt x="214829" y="0"/>
                    <a:pt x="276402" y="62022"/>
                    <a:pt x="276402" y="137976"/>
                  </a:cubicBezTo>
                  <a:cubicBezTo>
                    <a:pt x="276402" y="213930"/>
                    <a:pt x="214380" y="275952"/>
                    <a:pt x="138425" y="275952"/>
                  </a:cubicBezTo>
                  <a:cubicBezTo>
                    <a:pt x="62471" y="275952"/>
                    <a:pt x="0" y="213930"/>
                    <a:pt x="0" y="137976"/>
                  </a:cubicBezTo>
                  <a:cubicBezTo>
                    <a:pt x="0" y="62022"/>
                    <a:pt x="61572" y="0"/>
                    <a:pt x="138425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8" name="shape-A3E5">
              <a:extLst>
                <a:ext uri="{3431388F-7136-4E4F-9C13-61F86577B14E}">
                  <a16:creationId xmlns:a16="http://schemas.microsoft.com/office/drawing/2010/main" id="{7FCEE4D6-7B38-47F3-805A-C43DA6597BCE}"/>
                </a:ext>
              </a:extLst>
            </p:cNvPr>
            <p:cNvSpPr/>
            <p:nvPr/>
          </p:nvSpPr>
          <p:spPr>
            <a:xfrm rot="0">
              <a:off x="8388524" y="2233441"/>
              <a:ext cx="259096" cy="273831"/>
            </a:xfrm>
            <a:custGeom>
              <a:avLst/>
              <a:gdLst/>
              <a:ahLst/>
              <a:cxnLst/>
              <a:rect b="b" l="0" r="r" t="0"/>
              <a:pathLst>
                <a:path h="785161" w="742913">
                  <a:moveTo>
                    <a:pt x="449" y="18876"/>
                  </a:moveTo>
                  <a:lnTo>
                    <a:pt x="228760" y="18876"/>
                  </a:lnTo>
                  <a:lnTo>
                    <a:pt x="228760" y="123594"/>
                  </a:lnTo>
                  <a:lnTo>
                    <a:pt x="231907" y="123594"/>
                  </a:lnTo>
                  <a:cubicBezTo>
                    <a:pt x="263816" y="63370"/>
                    <a:pt x="341569" y="0"/>
                    <a:pt x="457522" y="0"/>
                  </a:cubicBezTo>
                  <a:cubicBezTo>
                    <a:pt x="698868" y="0"/>
                    <a:pt x="742913" y="158650"/>
                    <a:pt x="742913" y="364940"/>
                  </a:cubicBezTo>
                  <a:lnTo>
                    <a:pt x="742913" y="785161"/>
                  </a:lnTo>
                  <a:lnTo>
                    <a:pt x="504713" y="785161"/>
                  </a:lnTo>
                  <a:lnTo>
                    <a:pt x="504713" y="412580"/>
                  </a:lnTo>
                  <a:cubicBezTo>
                    <a:pt x="504713" y="323592"/>
                    <a:pt x="502916" y="209436"/>
                    <a:pt x="381120" y="209436"/>
                  </a:cubicBezTo>
                  <a:cubicBezTo>
                    <a:pt x="259324" y="209436"/>
                    <a:pt x="238199" y="306064"/>
                    <a:pt x="238199" y="406288"/>
                  </a:cubicBezTo>
                  <a:lnTo>
                    <a:pt x="238199" y="785161"/>
                  </a:lnTo>
                  <a:lnTo>
                    <a:pt x="0" y="785161"/>
                  </a:lnTo>
                  <a:lnTo>
                    <a:pt x="0" y="188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19" name="">
            <a:extLst>
              <a:ext uri="{F9E0586F-C647-4114-81EE-8D8B0446EC0E}">
                <a16:creationId xmlns:a16="http://schemas.microsoft.com/office/drawing/2010/main" id="{31DD539E-1ABE-4958-B97A-46A219C19868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4991957" y="2095500"/>
            <a:ext cx="506234" cy="505634"/>
          </a:xfrm>
          <a:prstGeom prst="ellipse">
            <a:avLst/>
          </a:prstGeom>
          <a:noFill/>
          <a:ln cap="flat" w="9525">
            <a:solidFill>
              <a:schemeClr val="bg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0" name="">
            <a:extLst>
              <a:ext uri="{861D158B-1F9A-4D41-8636-FCD5430356A5}">
                <a16:creationId xmlns:a16="http://schemas.microsoft.com/office/drawing/2010/main" id="{6A678A3C-E1AC-40BA-90EF-AEA174920B1E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5678210" y="2095500"/>
            <a:ext cx="506234" cy="505634"/>
          </a:xfrm>
          <a:prstGeom prst="ellipse">
            <a:avLst/>
          </a:prstGeom>
          <a:noFill/>
          <a:ln cap="flat" w="9525">
            <a:solidFill>
              <a:schemeClr val="bg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1" name="">
            <a:extLst>
              <a:ext uri="{0F5207D2-1851-4E74-A809-E4BAD693D0F0}">
                <a16:creationId xmlns:a16="http://schemas.microsoft.com/office/drawing/2010/main" id="{A2C85435-21F6-4DA7-A197-1FD9DA118200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6390503" y="2095500"/>
            <a:ext cx="506234" cy="505634"/>
          </a:xfrm>
          <a:prstGeom prst="ellipse">
            <a:avLst/>
          </a:prstGeom>
          <a:noFill/>
          <a:ln cap="flat" w="9525">
            <a:solidFill>
              <a:schemeClr val="bg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2" name="">
            <a:extLst>
              <a:ext uri="{30C5E4BA-1FB5-4C46-A7FF-185EDC43BF5F}">
                <a16:creationId xmlns:a16="http://schemas.microsoft.com/office/drawing/2010/main" id="{8A99E633-E34A-4900-A6FC-6011ED07DEE0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7141354" y="2095500"/>
            <a:ext cx="506234" cy="505634"/>
          </a:xfrm>
          <a:prstGeom prst="ellipse">
            <a:avLst/>
          </a:prstGeom>
          <a:noFill/>
          <a:ln cap="flat" w="9525">
            <a:solidFill>
              <a:schemeClr val="bg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3" name="">
            <a:extLst>
              <a:ext uri="{7FFC53F7-4A73-44F8-8403-1EB843BADC86}">
                <a16:creationId xmlns:a16="http://schemas.microsoft.com/office/drawing/2010/main" id="{A235E208-BB2D-49C3-92A1-0D5E2CBF5BFF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7873779" y="2095500"/>
            <a:ext cx="506234" cy="505634"/>
          </a:xfrm>
          <a:prstGeom prst="ellipse">
            <a:avLst/>
          </a:prstGeom>
          <a:noFill/>
          <a:ln cap="flat" w="9525">
            <a:solidFill>
              <a:schemeClr val="bg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4" name="">
            <a:extLst>
              <a:ext uri="{3CDFA771-F36A-45D9-8B96-FA8BBBC74B01}">
                <a16:creationId xmlns:a16="http://schemas.microsoft.com/office/drawing/2010/main" id="{9BCFD476-AB44-45DE-8E00-A701007CA606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414566" y="2061248"/>
            <a:ext cx="4027522" cy="594045"/>
          </a:xfrm>
          <a:prstGeom prst="rect">
            <a:avLst/>
          </a:prstGeom>
        </p:spPr>
        <p:txBody>
          <a:bodyPr bIns="45720" lIns="91440" rIns="91440" rtlCol="0" tIns="93600" vert="horz">
            <a:normAutofit fontScale="100000" lnSpcReduction="0"/>
          </a:bodyPr>
          <a:lstStyle>
            <a:lvl1pPr lvl="0">
              <a:defRPr b="0" dirty="0" lang="en-US" sz="2400"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</p:spTree>
    <p:extLst>
      <p:ext uri="{0013F630-17B7-4EA7-BE73-5463120BA43A}">
        <p14:creationId xmlns:p14="http://schemas.microsoft.com/office/powerpoint/2010/main" val="1698274649975"/>
      </p:ext>
    </p:extLst>
  </p:cSld>
  <p:clrMapOvr>
    <a:masterClrMapping/>
  </p:clrMapOvr>
</p:sldLayout>
</file>

<file path=ppt/slideLayouts/slideLayout5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hidden="true" id="2" name="Slide Number Placeholder 3">
            <a:extLst>
              <a:ext uri="{AAE3A2B9-88B1-4B35-AE25-B5C66C6B1998}">
                <a16:creationId xmlns:a16="http://schemas.microsoft.com/office/drawing/2010/main" id="{70013402-14F0-464C-9F0D-90E87D63395A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3" name="Footer Placeholder 2">
            <a:extLst>
              <a:ext uri="{40E99DEF-A736-4F35-BBC9-0DC359F37CF5}">
                <a16:creationId xmlns:a16="http://schemas.microsoft.com/office/drawing/2010/main" id="{CA92BA02-1034-496B-9575-9111E40C9AB5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4" name="Date Placeholder 1">
            <a:extLst>
              <a:ext uri="{0799998B-609A-46CA-B4D9-5C6A666ADD86}">
                <a16:creationId xmlns:a16="http://schemas.microsoft.com/office/drawing/2010/main" id="{309D5653-2E9C-4B32-B27C-83209857386C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grpSp>
        <p:nvGrpSpPr>
          <p:cNvPr id="5" name="">
            <a:extLst>
              <a:ext uri="{25CBFEBA-FC0F-4FBF-ADE6-FE3E2B4D1D9C}">
                <a16:creationId xmlns:a16="http://schemas.microsoft.com/office/drawing/2010/main" id="{8FDDAA1D-7A5E-42C6-8189-0F6A20C1875B}"/>
              </a:ext>
            </a:extLst>
          </p:cNvPr>
          <p:cNvGrpSpPr>
            <a:grpSpLocks noChangeAspect="true"/>
          </p:cNvGrpSpPr>
          <p:nvPr/>
        </p:nvGrpSpPr>
        <p:grpSpPr>
          <a:xfrm flipV="false" rot="0">
            <a:off x="0" y="-6943"/>
            <a:ext cx="9144000" cy="677075"/>
            <a:chOff x="0" y="0"/>
            <a:chExt cx="18535136" cy="1372447"/>
          </a:xfrm>
        </p:grpSpPr>
        <p:sp>
          <p:nvSpPr>
            <p:cNvPr id="6" name="shape-2F21">
              <a:extLst>
                <a:ext uri="{5D14AC36-FB6C-43E9-8A5B-7FB392D514AA}">
                  <a16:creationId xmlns:a16="http://schemas.microsoft.com/office/drawing/2010/main" id="{0D6115DA-40FE-421C-94A2-F65938498A0A}"/>
                </a:ext>
              </a:extLst>
            </p:cNvPr>
            <p:cNvSpPr/>
            <p:nvPr/>
          </p:nvSpPr>
          <p:spPr>
            <a:xfrm rot="0">
              <a:off x="0" y="175350"/>
              <a:ext cx="18535134" cy="1197099"/>
            </a:xfrm>
            <a:custGeom>
              <a:avLst/>
              <a:gdLst/>
              <a:ahLst/>
              <a:cxnLst/>
              <a:rect b="b" l="0" r="r" t="0"/>
              <a:pathLst>
                <a:path h="1197099" w="18535134">
                  <a:moveTo>
                    <a:pt x="18535134" y="1107860"/>
                  </a:moveTo>
                  <a:cubicBezTo>
                    <a:pt x="18535134" y="1107860"/>
                    <a:pt x="15561789" y="1470068"/>
                    <a:pt x="9518564" y="735034"/>
                  </a:cubicBezTo>
                  <a:cubicBezTo>
                    <a:pt x="3475338" y="0"/>
                    <a:pt x="0" y="242308"/>
                    <a:pt x="0" y="242308"/>
                  </a:cubicBezTo>
                  <a:lnTo>
                    <a:pt x="0" y="0"/>
                  </a:lnTo>
                  <a:lnTo>
                    <a:pt x="18535134" y="0"/>
                  </a:lnTo>
                  <a:lnTo>
                    <a:pt x="18535134" y="1107860"/>
                  </a:lnTo>
                  <a:close/>
                </a:path>
              </a:pathLst>
            </a:custGeom>
            <a:solidFill>
              <a:srgbClr val="ad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7" name="shape-63EB">
              <a:extLst>
                <a:ext uri="{966390DB-44CA-4032-857D-4FD72EDF916A}">
                  <a16:creationId xmlns:a16="http://schemas.microsoft.com/office/drawing/2010/main" id="{16E0178B-271E-44E2-B0FE-7C62A0F2EEE9}"/>
                </a:ext>
              </a:extLst>
            </p:cNvPr>
            <p:cNvSpPr/>
            <p:nvPr/>
          </p:nvSpPr>
          <p:spPr>
            <a:xfrm>
              <a:off x="0" y="0"/>
              <a:ext cx="18535134" cy="1255118"/>
            </a:xfrm>
            <a:custGeom>
              <a:avLst/>
              <a:gdLst/>
              <a:ahLst/>
              <a:cxnLst/>
              <a:rect b="b" l="0" r="r" t="0"/>
              <a:pathLst>
                <a:path h="1255119" w="18535134">
                  <a:moveTo>
                    <a:pt x="18535134" y="1161535"/>
                  </a:moveTo>
                  <a:cubicBezTo>
                    <a:pt x="18535134" y="1161535"/>
                    <a:pt x="15561789" y="1541312"/>
                    <a:pt x="9518564" y="770753"/>
                  </a:cubicBezTo>
                  <a:cubicBezTo>
                    <a:pt x="3475338" y="193"/>
                    <a:pt x="0" y="253893"/>
                    <a:pt x="0" y="253893"/>
                  </a:cubicBezTo>
                  <a:lnTo>
                    <a:pt x="0" y="0"/>
                  </a:lnTo>
                  <a:lnTo>
                    <a:pt x="18535134" y="0"/>
                  </a:lnTo>
                  <a:lnTo>
                    <a:pt x="18535134" y="1161535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8" name="">
            <a:extLst>
              <a:ext uri="{956CF01A-9B15-4BA4-8F82-D5666B27290F}">
                <a16:creationId xmlns:a16="http://schemas.microsoft.com/office/drawing/2010/main" id="{3F9F88B3-7043-4B63-AAF9-AEBE26355B8C}"/>
              </a:ext>
            </a:extLst>
          </p:cNvPr>
          <p:cNvSpPr/>
          <p:nvPr userDrawn="1"/>
        </p:nvSpPr>
        <p:spPr>
          <a:xfrm flipH="false" flipV="false" rot="0">
            <a:off x="6815708" y="2752925"/>
            <a:ext cx="2326586" cy="2397204"/>
          </a:xfrm>
          <a:custGeom>
            <a:avLst/>
            <a:gdLst/>
            <a:ahLst/>
            <a:cxnLst/>
            <a:rect b="b" l="0" r="r" t="0"/>
            <a:pathLst>
              <a:path h="3611314" w="3542792">
                <a:moveTo>
                  <a:pt x="0" y="2087399"/>
                </a:moveTo>
                <a:cubicBezTo>
                  <a:pt x="0" y="934560"/>
                  <a:pt x="934560" y="0"/>
                  <a:pt x="2087399" y="0"/>
                </a:cubicBezTo>
                <a:cubicBezTo>
                  <a:pt x="2663020" y="0"/>
                  <a:pt x="3165172" y="232993"/>
                  <a:pt x="3542792" y="609815"/>
                </a:cubicBezTo>
                <a:lnTo>
                  <a:pt x="3538514" y="3600115"/>
                </a:lnTo>
                <a:lnTo>
                  <a:pt x="660883" y="3611314"/>
                </a:lnTo>
                <a:cubicBezTo>
                  <a:pt x="254155" y="3230425"/>
                  <a:pt x="0" y="2688593"/>
                  <a:pt x="0" y="2087399"/>
                </a:cubicBezTo>
                <a:close/>
              </a:path>
            </a:pathLst>
          </a:custGeom>
          <a:solidFill>
            <a:srgbClr val="b90909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9" name="">
            <a:extLst>
              <a:ext uri="{DF44CE52-3BE4-4E71-AA2B-E4E84FD47F52}">
                <a16:creationId xmlns:a16="http://schemas.microsoft.com/office/drawing/2010/main" id="{656F1DEA-881C-4219-82A3-2BD40ECA3651}"/>
              </a:ext>
            </a:extLst>
          </p:cNvPr>
          <p:cNvSpPr/>
          <p:nvPr>
            <p:ph idx="3" type="pic"/>
          </p:nvPr>
        </p:nvSpPr>
        <p:spPr>
          <a:xfrm flipH="false" flipV="false" rot="0">
            <a:off x="6937162" y="2889418"/>
            <a:ext cx="2206837" cy="2256739"/>
          </a:xfrm>
          <a:custGeom>
            <a:avLst/>
            <a:gdLst/>
            <a:ahLst/>
            <a:cxnLst/>
            <a:rect b="b" l="0" r="r" t="0"/>
            <a:pathLst>
              <a:path h="3451598" w="3375283">
                <a:moveTo>
                  <a:pt x="0" y="2076007"/>
                </a:moveTo>
                <a:cubicBezTo>
                  <a:pt x="0" y="929460"/>
                  <a:pt x="929460" y="0"/>
                  <a:pt x="2076007" y="0"/>
                </a:cubicBezTo>
                <a:cubicBezTo>
                  <a:pt x="2559034" y="0"/>
                  <a:pt x="3022581" y="164964"/>
                  <a:pt x="3375283" y="441627"/>
                </a:cubicBezTo>
                <a:lnTo>
                  <a:pt x="3369824" y="3441252"/>
                </a:lnTo>
                <a:lnTo>
                  <a:pt x="521126" y="3451598"/>
                </a:lnTo>
                <a:cubicBezTo>
                  <a:pt x="196854" y="3085335"/>
                  <a:pt x="0" y="2603660"/>
                  <a:pt x="0" y="2076007"/>
                </a:cubicBezTo>
                <a:close/>
              </a:path>
            </a:pathLst>
          </a:cu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false" id="10" name="">
            <a:extLst>
              <a:ext uri="{43FF872F-70DA-47B2-BEBA-3614E650EB5A}">
                <a16:creationId xmlns:a16="http://schemas.microsoft.com/office/drawing/2010/main" id="{191A8F81-833F-43E9-B7C9-9F44F03157E9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571500" y="778430"/>
            <a:ext cx="4191000" cy="571500"/>
          </a:xfrm>
          <a:prstGeom prst="rect">
            <a:avLst/>
          </a:prstGeom>
          <a:noFill/>
          <a:ln>
            <a:noFill/>
          </a:ln>
        </p:spPr>
        <p:txBody>
          <a:bodyPr anchor="t" bIns="45720" lIns="91440" rIns="91440" rtlCol="0" tIns="93600" vert="horz">
            <a:noAutofit/>
          </a:bodyPr>
          <a:lstStyle>
            <a:lvl1pPr algn="l" lvl="0">
              <a:defRPr cap="none" dirty="0" lang="en-US" sz="2800">
                <a:solidFill>
                  <a:schemeClr val="bg1"/>
                </a:solidFill>
                <a:latin typeface="Unica One-demi_bold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false" id="11" name="">
            <a:extLst>
              <a:ext uri="{AC5884F8-37A4-4D04-A424-B9B03027ABEA}">
                <a16:creationId xmlns:a16="http://schemas.microsoft.com/office/drawing/2010/main" id="{A40A1D4C-CCCE-43E2-8CCC-023768939382}"/>
              </a:ext>
            </a:extLst>
          </p:cNvPr>
          <p:cNvSpPr/>
          <p:nvPr>
            <p:ph idx="5"/>
          </p:nvPr>
        </p:nvSpPr>
        <p:spPr>
          <a:xfrm flipH="false" flipV="false" rot="0">
            <a:off x="571500" y="1349930"/>
            <a:ext cx="3751278" cy="3700024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-342900" lvl="0" marL="342900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Font typeface="Wingdings"/>
              <a:buChar char=""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l" indent="-285750" lvl="1" marL="742950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Font typeface="Wingdings"/>
              <a:buChar char=""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l" indent="-228600" lvl="2" marL="1143000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Font typeface="Wingdings"/>
              <a:buChar char=""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l" indent="-228600" lvl="3" marL="1600200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Font typeface="Wingdings"/>
              <a:buChar char=""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l" indent="-228600" lvl="4" marL="2057400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Font typeface="Wingdings"/>
              <a:buChar char=""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12" name="">
            <a:extLst>
              <a:ext uri="{7FBC5DED-7C2E-4E86-AB8C-3FA353A7FC58}">
                <a16:creationId xmlns:a16="http://schemas.microsoft.com/office/drawing/2010/main" id="{9E469DB7-C5D8-4488-BECB-2C4B2847A002}"/>
              </a:ext>
            </a:extLst>
          </p:cNvPr>
          <p:cNvSpPr/>
          <p:nvPr>
            <p:ph idx="6" type="pic"/>
          </p:nvPr>
        </p:nvSpPr>
        <p:spPr>
          <a:xfrm flipH="false" flipV="false" rot="0">
            <a:off x="6815708" y="809625"/>
            <a:ext cx="1773164" cy="1776422"/>
          </a:xfrm>
          <a:prstGeom prst="ellipse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3" name="">
            <a:extLst>
              <a:ext uri="{F64BB5D0-BD87-48AC-AFC6-FABA4B2D83E3}">
                <a16:creationId xmlns:a16="http://schemas.microsoft.com/office/drawing/2010/main" id="{EC50CA7B-B42F-4B16-BABA-51D32625B42B}"/>
              </a:ext>
            </a:extLst>
          </p:cNvPr>
          <p:cNvSpPr/>
          <p:nvPr>
            <p:ph idx="7" type="pic"/>
          </p:nvPr>
        </p:nvSpPr>
        <p:spPr>
          <a:xfrm flipH="false" flipV="false" rot="0">
            <a:off x="4322778" y="1714500"/>
            <a:ext cx="2492930" cy="2492930"/>
          </a:xfrm>
          <a:prstGeom prst="ellipse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</p:spTree>
    <p:custDataLst>
      <p:tags r:id="rId2"/>
    </p:custDataLst>
    <p:extLst>
      <p:ext uri="{239A2BA7-520B-4FC9-AC44-87F9388A0F11}">
        <p14:creationId xmlns:p14="http://schemas.microsoft.com/office/powerpoint/2010/main" val="1698274649982"/>
      </p:ext>
    </p:extLst>
  </p:cSld>
  <p:clrMapOvr>
    <a:masterClrMapping/>
  </p:clrMapOvr>
</p:sldLayout>
</file>

<file path=ppt/slideLayouts/slideLayout6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hidden="true" id="2" name="Slide Number Placeholder 3">
            <a:extLst>
              <a:ext uri="{2A953D38-EA39-4788-8BF7-04CD7447C005}">
                <a16:creationId xmlns:a16="http://schemas.microsoft.com/office/drawing/2010/main" id="{0037DE03-6980-46D3-AE65-9CF36679D55A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3" name="Footer Placeholder 2">
            <a:extLst>
              <a:ext uri="{CF99A7FB-5BBB-4FD4-B177-70D6CE97473D}">
                <a16:creationId xmlns:a16="http://schemas.microsoft.com/office/drawing/2010/main" id="{AE70A8D1-2C58-485E-AAA5-38C19FE6F1E7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4" name="Date Placeholder 1">
            <a:extLst>
              <a:ext uri="{DBAF884F-77AD-48F2-9F6F-C3043D1D2FE0}">
                <a16:creationId xmlns:a16="http://schemas.microsoft.com/office/drawing/2010/main" id="{0F400842-E4CE-4E57-B55B-A51119B7A9B2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grpSp>
        <p:nvGrpSpPr>
          <p:cNvPr id="5" name="">
            <a:extLst>
              <a:ext uri="{E2C32E56-A871-4820-94F4-D21D5DAACF50}">
                <a16:creationId xmlns:a16="http://schemas.microsoft.com/office/drawing/2010/main" id="{AC352889-306F-4D45-8470-090F9CD7F718}"/>
              </a:ext>
            </a:extLst>
          </p:cNvPr>
          <p:cNvGrpSpPr>
            <a:grpSpLocks noChangeAspect="true"/>
          </p:cNvGrpSpPr>
          <p:nvPr/>
        </p:nvGrpSpPr>
        <p:grpSpPr>
          <a:xfrm flipH="false" rot="0">
            <a:off x="0" y="0"/>
            <a:ext cx="4287116" cy="501691"/>
            <a:chOff x="0" y="0"/>
            <a:chExt cx="9320894" cy="1428686"/>
          </a:xfrm>
        </p:grpSpPr>
        <p:sp>
          <p:nvSpPr>
            <p:cNvPr id="6" name="shape-48CB">
              <a:extLst>
                <a:ext uri="{BFF5E509-882E-4547-B361-BC549373F19D}">
                  <a16:creationId xmlns:a16="http://schemas.microsoft.com/office/drawing/2010/main" id="{B9FB3A44-EB7A-4186-BE4D-D960BB0CE019}"/>
                </a:ext>
              </a:extLst>
            </p:cNvPr>
            <p:cNvSpPr/>
            <p:nvPr/>
          </p:nvSpPr>
          <p:spPr>
            <a:xfrm>
              <a:off x="0" y="0"/>
              <a:ext cx="9320894" cy="1428686"/>
            </a:xfrm>
            <a:custGeom>
              <a:avLst/>
              <a:gdLst/>
              <a:ahLst/>
              <a:cxnLst/>
              <a:rect b="b" l="0" r="r" t="0"/>
              <a:pathLst>
                <a:path h="1428687" w="9320894">
                  <a:moveTo>
                    <a:pt x="0" y="1191306"/>
                  </a:moveTo>
                  <a:cubicBezTo>
                    <a:pt x="0" y="1191306"/>
                    <a:pt x="2769054" y="2218305"/>
                    <a:pt x="9320894" y="0"/>
                  </a:cubicBezTo>
                  <a:lnTo>
                    <a:pt x="0" y="0"/>
                  </a:lnTo>
                  <a:lnTo>
                    <a:pt x="0" y="1191306"/>
                  </a:lnTo>
                  <a:close/>
                </a:path>
              </a:pathLst>
            </a:custGeom>
            <a:solidFill>
              <a:srgbClr val="ad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7" name="shape-71E5">
              <a:extLst>
                <a:ext uri="{444E171A-C2AA-494D-878D-966EBA333814}">
                  <a16:creationId xmlns:a16="http://schemas.microsoft.com/office/drawing/2010/main" id="{5D99B732-76CA-4DDF-A1A3-E1D9D4F20335}"/>
                </a:ext>
              </a:extLst>
            </p:cNvPr>
            <p:cNvSpPr/>
            <p:nvPr/>
          </p:nvSpPr>
          <p:spPr>
            <a:xfrm>
              <a:off x="0" y="0"/>
              <a:ext cx="9320894" cy="1157728"/>
            </a:xfrm>
            <a:custGeom>
              <a:avLst/>
              <a:gdLst/>
              <a:ahLst/>
              <a:cxnLst/>
              <a:rect b="b" l="0" r="r" t="0"/>
              <a:pathLst>
                <a:path h="1157728" w="9320894">
                  <a:moveTo>
                    <a:pt x="0" y="965427"/>
                  </a:moveTo>
                  <a:cubicBezTo>
                    <a:pt x="0" y="965427"/>
                    <a:pt x="2769054" y="1797504"/>
                    <a:pt x="9320894" y="0"/>
                  </a:cubicBezTo>
                  <a:lnTo>
                    <a:pt x="0" y="0"/>
                  </a:lnTo>
                  <a:lnTo>
                    <a:pt x="0" y="965427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hidden="false" id="8" name="">
            <a:extLst>
              <a:ext uri="{2B2EB423-E236-4564-880E-E825D301FC9B}">
                <a16:creationId xmlns:a16="http://schemas.microsoft.com/office/drawing/2010/main" id="{6ABE995D-C20F-4DE4-ABBF-388ADBD8309B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2952750" y="287159"/>
            <a:ext cx="2857500" cy="523875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ctr" lvl="0">
              <a:defRPr cap="none" dirty="0" lang="en-US" sz="2800">
                <a:solidFill>
                  <a:schemeClr val="bg1"/>
                </a:solidFill>
                <a:latin typeface="Unica One-demi_bold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9" name="">
            <a:extLst>
              <a:ext uri="{3E2D5E7B-F991-4EC2-A8F7-B9CB9ACC58FB}">
                <a16:creationId xmlns:a16="http://schemas.microsoft.com/office/drawing/2010/main" id="{9A55B166-C0ED-4627-BE78-819B73E69BBA}"/>
              </a:ext>
            </a:extLst>
          </p:cNvPr>
          <p:cNvSpPr/>
          <p:nvPr>
            <p:ph idx="4"/>
          </p:nvPr>
        </p:nvSpPr>
        <p:spPr>
          <a:xfrm flipH="false" flipV="false" rot="0">
            <a:off x="476250" y="1546317"/>
            <a:ext cx="2397461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10" name="">
            <a:extLst>
              <a:ext uri="{0BA84984-B029-42FE-B0E8-574AA6AD2FCA}">
                <a16:creationId xmlns:a16="http://schemas.microsoft.com/office/drawing/2010/main" id="{9311778C-209E-406D-BF6C-16F97A3BEB95}"/>
              </a:ext>
            </a:extLst>
          </p:cNvPr>
          <p:cNvSpPr/>
          <p:nvPr>
            <p:ph idx="5"/>
          </p:nvPr>
        </p:nvSpPr>
        <p:spPr>
          <a:xfrm flipH="false" flipV="false" rot="0">
            <a:off x="3243891" y="1548345"/>
            <a:ext cx="24003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false" id="11" name="">
            <a:extLst>
              <a:ext uri="{8F0EB51B-78F5-43AA-BFAB-6D63F7EB0DBD}">
                <a16:creationId xmlns:a16="http://schemas.microsoft.com/office/drawing/2010/main" id="{F0535E09-17FA-470D-9B2D-7AE6830B2E11}"/>
              </a:ext>
            </a:extLst>
          </p:cNvPr>
          <p:cNvSpPr/>
          <p:nvPr>
            <p:ph idx="6"/>
          </p:nvPr>
        </p:nvSpPr>
        <p:spPr>
          <a:xfrm flipH="false" flipV="false" rot="0">
            <a:off x="5927646" y="1548345"/>
            <a:ext cx="24003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false" id="12" name="">
            <a:extLst>
              <a:ext uri="{2BFBBED7-8A9A-4380-9A13-BFCB21526188}">
                <a16:creationId xmlns:a16="http://schemas.microsoft.com/office/drawing/2010/main" id="{58D5A014-93BA-4A64-B02E-90A70E909360}"/>
              </a:ext>
            </a:extLst>
          </p:cNvPr>
          <p:cNvSpPr/>
          <p:nvPr>
            <p:ph idx="7"/>
          </p:nvPr>
        </p:nvSpPr>
        <p:spPr>
          <a:xfrm flipH="false" flipV="false" rot="0">
            <a:off x="1298714" y="3383994"/>
            <a:ext cx="2961151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false" id="13" name="">
            <a:extLst>
              <a:ext uri="{2D440269-816C-4D4A-9F78-9DD2382F4BF4}">
                <a16:creationId xmlns:a16="http://schemas.microsoft.com/office/drawing/2010/main" id="{44EB21BD-DB36-4B2D-8357-28B69F08B244}"/>
              </a:ext>
            </a:extLst>
          </p:cNvPr>
          <p:cNvSpPr/>
          <p:nvPr>
            <p:ph idx="8"/>
          </p:nvPr>
        </p:nvSpPr>
        <p:spPr>
          <a:xfrm flipH="false" flipV="false" rot="0">
            <a:off x="4666383" y="3383994"/>
            <a:ext cx="2998956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rgbClr val="ffffff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true" id="14" name="">
            <a:extLst>
              <a:ext uri="{965B3685-3078-4E89-90BE-003796D89341}">
                <a16:creationId xmlns:a16="http://schemas.microsoft.com/office/drawing/2010/main" id="{4F1EAC5C-21C0-49D1-85BB-EF9335CBA671}"/>
              </a:ext>
            </a:extLst>
          </p:cNvPr>
          <p:cNvSpPr/>
          <p:nvPr>
            <p:ph idx="9"/>
          </p:nvPr>
        </p:nvSpPr>
        <p:spPr>
          <a:xfrm flipH="false" flipV="false" rot="0">
            <a:off x="2495550" y="1923392"/>
            <a:ext cx="617210" cy="348253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rmAutofit fontScale="25000" lnSpcReduction="20000"/>
          </a:bodyPr>
          <a:lstStyle/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grpSp>
        <p:nvGrpSpPr>
          <p:cNvPr id="15" name="">
            <a:extLst>
              <a:ext uri="{BEB09BAB-03B6-49AB-A848-B874A5B3C940}">
                <a16:creationId xmlns:a16="http://schemas.microsoft.com/office/drawing/2010/main" id="{6EC3D72E-5C04-41FC-9C91-B12D4936D8CF}"/>
              </a:ext>
            </a:extLst>
          </p:cNvPr>
          <p:cNvGrpSpPr>
            <a:grpSpLocks noChangeAspect="true"/>
          </p:cNvGrpSpPr>
          <p:nvPr/>
        </p:nvGrpSpPr>
        <p:grpSpPr>
          <a:xfrm flipH="true" flipV="false" rot="0">
            <a:off x="6534150" y="4743450"/>
            <a:ext cx="2609850" cy="400363"/>
            <a:chOff x="0" y="4743450"/>
            <a:chExt cx="2609850" cy="400363"/>
          </a:xfrm>
        </p:grpSpPr>
        <p:sp>
          <p:nvSpPr>
            <p:cNvPr id="16" name="">
              <a:extLst>
                <a:ext uri="{32A6CEBD-11F8-4FCD-82C8-F4124D9CDC36}">
                  <a16:creationId xmlns:a16="http://schemas.microsoft.com/office/drawing/2010/main" id="{E450978A-7554-449E-B18D-E566BD3826F3}"/>
                </a:ext>
              </a:extLst>
            </p:cNvPr>
            <p:cNvSpPr/>
            <p:nvPr userDrawn="1"/>
          </p:nvSpPr>
          <p:spPr>
            <a:xfrm flipV="true" rot="0">
              <a:off x="0" y="4743450"/>
              <a:ext cx="2609850" cy="400032"/>
            </a:xfrm>
            <a:custGeom>
              <a:avLst/>
              <a:gdLst/>
              <a:ahLst/>
              <a:cxnLst/>
              <a:rect b="b" l="0" r="r" t="0"/>
              <a:pathLst>
                <a:path h="1428687" w="9320894">
                  <a:moveTo>
                    <a:pt x="0" y="1191306"/>
                  </a:moveTo>
                  <a:cubicBezTo>
                    <a:pt x="0" y="1191306"/>
                    <a:pt x="2769054" y="2218305"/>
                    <a:pt x="9320894" y="0"/>
                  </a:cubicBezTo>
                  <a:lnTo>
                    <a:pt x="0" y="0"/>
                  </a:lnTo>
                  <a:lnTo>
                    <a:pt x="0" y="1191306"/>
                  </a:lnTo>
                  <a:close/>
                </a:path>
              </a:pathLst>
            </a:custGeom>
            <a:solidFill>
              <a:srgbClr val="d80e0e"/>
            </a:solidFill>
            <a:ln>
              <a:noFill/>
            </a:ln>
          </p:spPr>
          <p:txBody>
            <a:bodyPr anchor="ctr" rot="10800000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7" name="">
              <a:extLst>
                <a:ext uri="{B69C94DB-E3A9-4F87-8534-9947927E282D}">
                  <a16:creationId xmlns:a16="http://schemas.microsoft.com/office/drawing/2010/main" id="{E69F74A8-D9A4-4612-B4C1-F97D9AA0BE7C}"/>
                </a:ext>
              </a:extLst>
            </p:cNvPr>
            <p:cNvSpPr/>
            <p:nvPr userDrawn="1"/>
          </p:nvSpPr>
          <p:spPr>
            <a:xfrm flipV="true" rot="0">
              <a:off x="0" y="4819650"/>
              <a:ext cx="2609850" cy="324163"/>
            </a:xfrm>
            <a:custGeom>
              <a:avLst/>
              <a:gdLst/>
              <a:ahLst/>
              <a:cxnLst/>
              <a:rect b="b" l="0" r="r" t="0"/>
              <a:pathLst>
                <a:path h="1157728" w="9320894">
                  <a:moveTo>
                    <a:pt x="0" y="965427"/>
                  </a:moveTo>
                  <a:cubicBezTo>
                    <a:pt x="0" y="965427"/>
                    <a:pt x="2769054" y="1797504"/>
                    <a:pt x="9320894" y="0"/>
                  </a:cubicBezTo>
                  <a:lnTo>
                    <a:pt x="0" y="0"/>
                  </a:lnTo>
                  <a:lnTo>
                    <a:pt x="0" y="965427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ot="10800000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18" name="">
            <a:extLst>
              <a:ext uri="{1772776D-7501-4E09-9160-7FCA2763AA75}">
                <a16:creationId xmlns:a16="http://schemas.microsoft.com/office/drawing/2010/main" id="{307C95FE-465B-45C0-A6AA-7B77069D35AB}"/>
              </a:ext>
            </a:extLst>
          </p:cNvPr>
          <p:cNvSpPr txBox="1"/>
          <p:nvPr userDrawn="1"/>
        </p:nvSpPr>
        <p:spPr>
          <a:xfrm flipH="false" flipV="false" rot="0">
            <a:off x="1389764" y="1107567"/>
            <a:ext cx="661130" cy="323792"/>
          </a:xfrm>
          <a:prstGeom prst="rect">
            <a:avLst/>
          </a:prstGeom>
          <a:noFill/>
          <a:ln>
            <a:noFill/>
          </a:ln>
        </p:spPr>
        <p:txBody>
          <a:bodyPr anchor="ctr" bIns="47625" lIns="95250" rIns="95250" rtlCol="0" tIns="47625" vert="horz">
            <a:noAutofit/>
          </a:bodyPr>
          <a:lstStyle/>
          <a:p>
            <a:pPr algn="ctr">
              <a:defRPr dirty="0" lang="en-US" sz="1500"/>
            </a:pPr>
            <a:r>
              <a:rPr b="1" dirty="0" lang="en-US" sz="3600">
                <a:solidFill>
                  <a:srgbClr val="d80e0e"/>
                </a:solidFill>
                <a:latin typeface="Metrophobic"/>
              </a:rPr>
              <a:t>01</a:t>
            </a:r>
            <a:endParaRPr b="1" dirty="0" lang="en-US" sz="3600">
              <a:solidFill>
                <a:srgbClr val="d80e0e"/>
              </a:solidFill>
              <a:latin typeface="Metrophobic"/>
            </a:endParaRPr>
          </a:p>
        </p:txBody>
      </p:sp>
      <p:sp>
        <p:nvSpPr>
          <p:cNvPr id="19" name="">
            <a:extLst>
              <a:ext uri="{0EDF2730-1001-455D-A0CB-6EA731AFE112}">
                <a16:creationId xmlns:a16="http://schemas.microsoft.com/office/drawing/2010/main" id="{F1312C50-3832-4E55-B00D-BFDC1D0A11C1}"/>
              </a:ext>
            </a:extLst>
          </p:cNvPr>
          <p:cNvSpPr txBox="1"/>
          <p:nvPr userDrawn="1"/>
        </p:nvSpPr>
        <p:spPr>
          <a:xfrm flipH="false" flipV="false" rot="0">
            <a:off x="4113476" y="1107567"/>
            <a:ext cx="754389" cy="323792"/>
          </a:xfrm>
          <a:prstGeom prst="rect">
            <a:avLst/>
          </a:prstGeom>
          <a:noFill/>
          <a:ln>
            <a:noFill/>
          </a:ln>
        </p:spPr>
        <p:txBody>
          <a:bodyPr anchor="ctr" bIns="47625" lIns="95250" rIns="95250" rtlCol="0" tIns="47625" vert="horz">
            <a:noAutofit/>
          </a:bodyPr>
          <a:lstStyle/>
          <a:p>
            <a:pPr algn="ctr">
              <a:defRPr dirty="0" lang="en-US" sz="1500"/>
            </a:pPr>
            <a:r>
              <a:rPr b="1" dirty="0" lang="en-US" sz="3600">
                <a:solidFill>
                  <a:srgbClr val="d80e0e"/>
                </a:solidFill>
                <a:latin typeface="Metrophobic"/>
              </a:rPr>
              <a:t>02</a:t>
            </a:r>
            <a:endParaRPr b="1" dirty="0" lang="en-US" sz="3600">
              <a:solidFill>
                <a:srgbClr val="d80e0e"/>
              </a:solidFill>
              <a:latin typeface="Metrophobic"/>
            </a:endParaRPr>
          </a:p>
        </p:txBody>
      </p:sp>
      <p:sp>
        <p:nvSpPr>
          <p:cNvPr id="20" name="">
            <a:extLst>
              <a:ext uri="{675159C8-338C-4E91-9214-5DE42ED691B4}">
                <a16:creationId xmlns:a16="http://schemas.microsoft.com/office/drawing/2010/main" id="{90124AC0-9BF6-4BA4-B4E7-6B3969122CCA}"/>
              </a:ext>
            </a:extLst>
          </p:cNvPr>
          <p:cNvSpPr txBox="1"/>
          <p:nvPr userDrawn="1"/>
        </p:nvSpPr>
        <p:spPr>
          <a:xfrm flipH="false" flipV="false" rot="0">
            <a:off x="6732260" y="1062628"/>
            <a:ext cx="754389" cy="323792"/>
          </a:xfrm>
          <a:prstGeom prst="rect">
            <a:avLst/>
          </a:prstGeom>
          <a:noFill/>
          <a:ln>
            <a:noFill/>
          </a:ln>
        </p:spPr>
        <p:txBody>
          <a:bodyPr anchor="ctr" bIns="47625" lIns="95250" rIns="95250" rtlCol="0" tIns="47625" vert="horz">
            <a:noAutofit/>
          </a:bodyPr>
          <a:lstStyle/>
          <a:p>
            <a:pPr algn="ctr">
              <a:defRPr dirty="0" lang="en-US" sz="1500"/>
            </a:pPr>
            <a:r>
              <a:rPr b="1" dirty="0" lang="en-US" sz="3600">
                <a:solidFill>
                  <a:srgbClr val="d80e0e"/>
                </a:solidFill>
                <a:latin typeface="Metrophobic"/>
              </a:rPr>
              <a:t>03</a:t>
            </a:r>
            <a:endParaRPr b="1" dirty="0" lang="en-US" sz="3600">
              <a:solidFill>
                <a:srgbClr val="d80e0e"/>
              </a:solidFill>
              <a:latin typeface="Metrophobic"/>
            </a:endParaRPr>
          </a:p>
        </p:txBody>
      </p:sp>
      <p:sp>
        <p:nvSpPr>
          <p:cNvPr id="21" name="">
            <a:extLst>
              <a:ext uri="{B725EF57-60CB-4929-8C9F-FFB04E925A9E}">
                <a16:creationId xmlns:a16="http://schemas.microsoft.com/office/drawing/2010/main" id="{E4FA8EC6-E408-4067-BA7F-27240538C230}"/>
              </a:ext>
            </a:extLst>
          </p:cNvPr>
          <p:cNvSpPr txBox="1"/>
          <p:nvPr userDrawn="1"/>
        </p:nvSpPr>
        <p:spPr>
          <a:xfrm flipH="false" flipV="false" rot="0">
            <a:off x="2305050" y="2981325"/>
            <a:ext cx="754389" cy="323792"/>
          </a:xfrm>
          <a:prstGeom prst="rect">
            <a:avLst/>
          </a:prstGeom>
          <a:noFill/>
          <a:ln>
            <a:noFill/>
          </a:ln>
        </p:spPr>
        <p:txBody>
          <a:bodyPr anchor="ctr" bIns="47625" lIns="95250" rIns="95250" rtlCol="0" tIns="47625" vert="horz">
            <a:noAutofit/>
          </a:bodyPr>
          <a:lstStyle/>
          <a:p>
            <a:pPr algn="ctr">
              <a:defRPr dirty="0" lang="en-US" sz="1500"/>
            </a:pPr>
            <a:r>
              <a:rPr b="1" dirty="0" lang="en-US" sz="3600">
                <a:solidFill>
                  <a:srgbClr val="d80e0e"/>
                </a:solidFill>
                <a:latin typeface="Metrophobic"/>
              </a:rPr>
              <a:t>04</a:t>
            </a:r>
            <a:endParaRPr b="1" dirty="0" lang="en-US" sz="3600">
              <a:solidFill>
                <a:srgbClr val="d80e0e"/>
              </a:solidFill>
              <a:latin typeface="Metrophobic"/>
            </a:endParaRPr>
          </a:p>
        </p:txBody>
      </p:sp>
      <p:sp>
        <p:nvSpPr>
          <p:cNvPr id="22" name="">
            <a:extLst>
              <a:ext uri="{986BE944-1C9D-4AB6-8870-63168FBABA86}">
                <a16:creationId xmlns:a16="http://schemas.microsoft.com/office/drawing/2010/main" id="{997B083C-0FC6-4209-9D33-D7AA2EB9ECE1}"/>
              </a:ext>
            </a:extLst>
          </p:cNvPr>
          <p:cNvSpPr txBox="1"/>
          <p:nvPr userDrawn="1"/>
        </p:nvSpPr>
        <p:spPr>
          <a:xfrm flipH="false" flipV="false" rot="0">
            <a:off x="5644190" y="2975067"/>
            <a:ext cx="754389" cy="323792"/>
          </a:xfrm>
          <a:prstGeom prst="rect">
            <a:avLst/>
          </a:prstGeom>
          <a:noFill/>
          <a:ln>
            <a:noFill/>
          </a:ln>
        </p:spPr>
        <p:txBody>
          <a:bodyPr anchor="ctr" bIns="47625" lIns="95250" rIns="95250" rtlCol="0" tIns="47625" vert="horz">
            <a:noAutofit/>
          </a:bodyPr>
          <a:lstStyle/>
          <a:p>
            <a:pPr algn="ctr">
              <a:defRPr dirty="0" lang="en-US" sz="1500"/>
            </a:pPr>
            <a:r>
              <a:rPr b="1" dirty="0" lang="en-US" sz="3600">
                <a:solidFill>
                  <a:srgbClr val="d80e0e"/>
                </a:solidFill>
                <a:latin typeface="Metrophobic"/>
              </a:rPr>
              <a:t>05</a:t>
            </a:r>
            <a:endParaRPr b="1" dirty="0" lang="en-US" sz="3600">
              <a:solidFill>
                <a:srgbClr val="d80e0e"/>
              </a:solidFill>
              <a:latin typeface="Metrophobic"/>
            </a:endParaRPr>
          </a:p>
        </p:txBody>
      </p:sp>
    </p:spTree>
    <p:custDataLst>
      <p:tags r:id="rId2"/>
    </p:custDataLst>
    <p:extLst>
      <p:ext uri="{A508683F-3BE2-496F-8FB6-B4C95DC1942F}">
        <p14:creationId xmlns:p14="http://schemas.microsoft.com/office/powerpoint/2010/main" val="1698274649985"/>
      </p:ext>
    </p:extLst>
  </p:cSld>
  <p:clrMapOvr>
    <a:masterClrMapping/>
  </p:clrMapOvr>
</p:sldLayout>
</file>

<file path=ppt/slideLayouts/slideLayout7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A06BB405-ED77-428B-974A-ED230BB5F1BC}">
                <a16:creationId xmlns:a16="http://schemas.microsoft.com/office/drawing/2010/main" id="{0E299FB2-6EBE-46ED-AAF0-21D96E18222D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3" name="Footer Placeholder 2">
            <a:extLst>
              <a:ext uri="{50B034EE-E169-4AC5-99CB-A13BE4B139B5}">
                <a16:creationId xmlns:a16="http://schemas.microsoft.com/office/drawing/2010/main" id="{BD14E875-A5C7-43BF-BC0F-4470866282F5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4" name="Date Placeholder 1">
            <a:extLst>
              <a:ext uri="{DA874A6B-FD29-4A5A-815E-E6DAB460E6C9}">
                <a16:creationId xmlns:a16="http://schemas.microsoft.com/office/drawing/2010/main" id="{F62BBF7D-6F2F-45F7-BCC0-16BC8A8BFB80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grpSp>
        <p:nvGrpSpPr>
          <p:cNvPr id="5" name="">
            <a:extLst>
              <a:ext uri="{672403BB-9622-4EE6-9B20-F12CDC7330A8}">
                <a16:creationId xmlns:a16="http://schemas.microsoft.com/office/drawing/2010/main" id="{2F7229AD-E526-4650-8AA4-08FA715D398C}"/>
              </a:ext>
            </a:extLst>
          </p:cNvPr>
          <p:cNvGrpSpPr>
            <a:grpSpLocks noChangeAspect="true"/>
          </p:cNvGrpSpPr>
          <p:nvPr/>
        </p:nvGrpSpPr>
        <p:grpSpPr>
          <a:xfrm rot="0">
            <a:off x="0" y="4514850"/>
            <a:ext cx="9144000" cy="628650"/>
            <a:chOff x="0" y="0"/>
            <a:chExt cx="20781818" cy="1428750"/>
          </a:xfrm>
        </p:grpSpPr>
        <p:sp>
          <p:nvSpPr>
            <p:cNvPr id="6" name="shape-2EC2">
              <a:extLst>
                <a:ext uri="{566C60AA-4A8B-430C-8EC1-DD8E4852FB2A}">
                  <a16:creationId xmlns:a16="http://schemas.microsoft.com/office/drawing/2010/main" id="{4662EF88-2892-4320-8ECD-AB5241A05DFC}"/>
                </a:ext>
              </a:extLst>
            </p:cNvPr>
            <p:cNvSpPr/>
            <p:nvPr/>
          </p:nvSpPr>
          <p:spPr>
            <a:xfrm>
              <a:off x="0" y="0"/>
              <a:ext cx="20781814" cy="1428749"/>
            </a:xfrm>
            <a:custGeom>
              <a:avLst/>
              <a:gdLst/>
              <a:ahLst/>
              <a:cxnLst/>
              <a:rect b="b" l="0" r="r" t="0"/>
              <a:pathLst>
                <a:path h="1428750" w="20781816">
                  <a:moveTo>
                    <a:pt x="0" y="1428750"/>
                  </a:moveTo>
                  <a:cubicBezTo>
                    <a:pt x="0" y="1428750"/>
                    <a:pt x="11061987" y="-1785937"/>
                    <a:pt x="20781814" y="1428750"/>
                  </a:cubicBezTo>
                  <a:lnTo>
                    <a:pt x="0" y="1428750"/>
                  </a:lnTo>
                  <a:close/>
                </a:path>
              </a:pathLst>
            </a:custGeom>
            <a:solidFill>
              <a:srgbClr val="ad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7" name="shape-2893">
              <a:extLst>
                <a:ext uri="{9615738C-5626-4EF7-B5C9-A94EF541ACF5}">
                  <a16:creationId xmlns:a16="http://schemas.microsoft.com/office/drawing/2010/main" id="{6B40B594-3722-4F32-A165-B09155C5D59A}"/>
                </a:ext>
              </a:extLst>
            </p:cNvPr>
            <p:cNvSpPr/>
            <p:nvPr/>
          </p:nvSpPr>
          <p:spPr>
            <a:xfrm rot="0">
              <a:off x="0" y="197233"/>
              <a:ext cx="20781814" cy="1231514"/>
            </a:xfrm>
            <a:custGeom>
              <a:avLst/>
              <a:gdLst/>
              <a:ahLst/>
              <a:cxnLst/>
              <a:rect b="b" l="0" r="r" t="0"/>
              <a:pathLst>
                <a:path h="1231515" w="20781816">
                  <a:moveTo>
                    <a:pt x="0" y="1231515"/>
                  </a:moveTo>
                  <a:cubicBezTo>
                    <a:pt x="0" y="1231515"/>
                    <a:pt x="11061987" y="-1539394"/>
                    <a:pt x="20781814" y="1231515"/>
                  </a:cubicBezTo>
                  <a:lnTo>
                    <a:pt x="0" y="1231515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8" name="">
            <a:extLst>
              <a:ext uri="{2A7C9DBA-6FBF-4B30-A8B3-24FD8F9A032E}">
                <a16:creationId xmlns:a16="http://schemas.microsoft.com/office/drawing/2010/main" id="{63395532-4612-470B-8C54-961E5E695128}"/>
              </a:ext>
            </a:extLst>
          </p:cNvPr>
          <p:cNvSpPr/>
          <p:nvPr>
            <p:ph idx="3" type="pic"/>
          </p:nvPr>
        </p:nvSpPr>
        <p:spPr>
          <a:xfrm flipH="false" flipV="false" rot="0">
            <a:off x="381000" y="609628"/>
            <a:ext cx="886558" cy="3472957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9" name="">
            <a:extLst>
              <a:ext uri="{1D96EB08-55EE-4BAE-95A2-7C9D2483DEF7}">
                <a16:creationId xmlns:a16="http://schemas.microsoft.com/office/drawing/2010/main" id="{47065556-BA99-4272-A0B2-60B59B9DFEA5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3738562" y="663082"/>
            <a:ext cx="2695575" cy="523875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defRPr cap="none" dirty="0" lang="en-US" sz="2800">
                <a:solidFill>
                  <a:schemeClr val="bg1"/>
                </a:solidFill>
                <a:latin typeface="Unica One-demi_bold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0" name="">
            <a:extLst>
              <a:ext uri="{34C1E64B-BA04-44A9-BECA-0000C92D8C7F}">
                <a16:creationId xmlns:a16="http://schemas.microsoft.com/office/drawing/2010/main" id="{254A877A-F7EE-4E0D-B069-90BCD59B04ED}"/>
              </a:ext>
            </a:extLst>
          </p:cNvPr>
          <p:cNvSpPr/>
          <p:nvPr>
            <p:ph idx="5" type="title"/>
          </p:nvPr>
        </p:nvSpPr>
        <p:spPr>
          <a:xfrm flipH="false" flipV="false" rot="0">
            <a:off x="3738562" y="1285875"/>
            <a:ext cx="4642275" cy="2985668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-342900" lvl="0" marL="342900">
              <a:lnSpc>
                <a:spcPct val="150000"/>
              </a:lnSpc>
              <a:buFont typeface="Wingdings"/>
              <a:buChar char=""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1" name="">
            <a:extLst>
              <a:ext uri="{88402629-62F0-4885-9468-AB1ED53BF833}">
                <a16:creationId xmlns:a16="http://schemas.microsoft.com/office/drawing/2010/main" id="{EB6DF1E4-F7F2-4732-9A7B-DDCBD1B852D7}"/>
              </a:ext>
            </a:extLst>
          </p:cNvPr>
          <p:cNvSpPr/>
          <p:nvPr>
            <p:ph idx="6" type="pic"/>
          </p:nvPr>
        </p:nvSpPr>
        <p:spPr>
          <a:xfrm flipH="false" flipV="false" rot="0">
            <a:off x="1380410" y="794918"/>
            <a:ext cx="885825" cy="3476625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2" name="">
            <a:extLst>
              <a:ext uri="{38A5EF0F-728D-42C4-93C7-434F71A23482}">
                <a16:creationId xmlns:a16="http://schemas.microsoft.com/office/drawing/2010/main" id="{BAB4DB21-C1A0-4BF4-8092-BF9894A3E757}"/>
              </a:ext>
            </a:extLst>
          </p:cNvPr>
          <p:cNvSpPr/>
          <p:nvPr>
            <p:ph idx="7" type="pic"/>
          </p:nvPr>
        </p:nvSpPr>
        <p:spPr>
          <a:xfrm flipH="false" flipV="false" rot="0">
            <a:off x="2377954" y="609600"/>
            <a:ext cx="885825" cy="3476625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true" id="13" name="">
            <a:extLst>
              <a:ext uri="{F80A1782-8133-42A2-9A9C-ECA160F37934}">
                <a16:creationId xmlns:a16="http://schemas.microsoft.com/office/drawing/2010/main" id="{1041ED67-DFE6-499F-A969-D00F52216AC5}"/>
              </a:ext>
            </a:extLst>
          </p:cNvPr>
          <p:cNvSpPr/>
          <p:nvPr>
            <p:ph idx="8"/>
          </p:nvPr>
        </p:nvSpPr>
        <p:spPr>
          <a:xfrm flipH="false" flipV="false" rot="0">
            <a:off x="6666338" y="1267444"/>
            <a:ext cx="2319490" cy="2611269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0" lvl="0" marL="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l" indent="0" lvl="1" marL="4572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l" indent="0" lvl="2" marL="9144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l" indent="0" lvl="3" marL="13716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l" indent="0" lvl="4" marL="18288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</p:spTree>
    <p:custDataLst>
      <p:tags r:id="rId2"/>
    </p:custDataLst>
    <p:extLst>
      <p:ext uri="{72576F4A-7503-4A61-8288-09227B09B394}">
        <p14:creationId xmlns:p14="http://schemas.microsoft.com/office/powerpoint/2010/main" val="1698274649989"/>
      </p:ext>
    </p:extLst>
  </p:cSld>
  <p:clrMapOvr>
    <a:masterClrMapping/>
  </p:clrMapOvr>
</p:sldLayout>
</file>

<file path=ppt/slideLayouts/slideLayout8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B495317B-9CF5-41D4-910A-9ACFE07C2AF7}">
                <a16:creationId xmlns:a16="http://schemas.microsoft.com/office/drawing/2010/main" id="{71673C7A-54D0-46A1-AC02-3FCF41ECC641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3" name="Footer Placeholder 2">
            <a:extLst>
              <a:ext uri="{B1F78911-D9ED-49F4-A315-8F847073415D}">
                <a16:creationId xmlns:a16="http://schemas.microsoft.com/office/drawing/2010/main" id="{16091042-2704-4657-B7EF-6186CB4C7F57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4" name="Date Placeholder 1">
            <a:extLst>
              <a:ext uri="{4E33561A-A4D6-4706-A1DF-EAFFD42AC353}">
                <a16:creationId xmlns:a16="http://schemas.microsoft.com/office/drawing/2010/main" id="{D54B4D24-1171-4F35-A66F-5C969A9C5766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grpSp>
        <p:nvGrpSpPr>
          <p:cNvPr id="5" name="">
            <a:extLst>
              <a:ext uri="{98E4B360-8AB2-4A26-9997-53B21D16ED8E}">
                <a16:creationId xmlns:a16="http://schemas.microsoft.com/office/drawing/2010/main" id="{76146FA4-5A65-46B6-9DC6-9CF4E99E67BE}"/>
              </a:ext>
            </a:extLst>
          </p:cNvPr>
          <p:cNvGrpSpPr>
            <a:grpSpLocks noChangeAspect="true"/>
          </p:cNvGrpSpPr>
          <p:nvPr/>
        </p:nvGrpSpPr>
        <p:grpSpPr>
          <a:xfrm flipH="false" flipV="true" rot="0">
            <a:off x="4267200" y="0"/>
            <a:ext cx="4876800" cy="638196"/>
            <a:chOff x="0" y="-47"/>
            <a:chExt cx="10918209" cy="1428798"/>
          </a:xfrm>
        </p:grpSpPr>
        <p:sp>
          <p:nvSpPr>
            <p:cNvPr id="6" name="shape-3228">
              <a:extLst>
                <a:ext uri="{CA33692F-F9DA-4215-B162-83AA5935F1B0}">
                  <a16:creationId xmlns:a16="http://schemas.microsoft.com/office/drawing/2010/main" id="{A7FF3FAA-16BD-4D2F-9B75-9B68B46C5020}"/>
                </a:ext>
              </a:extLst>
            </p:cNvPr>
            <p:cNvSpPr/>
            <p:nvPr/>
          </p:nvSpPr>
          <p:spPr>
            <a:xfrm>
              <a:off x="0" y="-47"/>
              <a:ext cx="10918209" cy="1428798"/>
            </a:xfrm>
            <a:custGeom>
              <a:avLst/>
              <a:gdLst/>
              <a:ahLst/>
              <a:cxnLst/>
              <a:rect b="b" l="0" r="r" t="0"/>
              <a:pathLst>
                <a:path h="1428798" w="10918209">
                  <a:moveTo>
                    <a:pt x="0" y="1428798"/>
                  </a:moveTo>
                  <a:cubicBezTo>
                    <a:pt x="0" y="1428798"/>
                    <a:pt x="1605105" y="151666"/>
                    <a:pt x="4728097" y="8791"/>
                  </a:cubicBezTo>
                  <a:cubicBezTo>
                    <a:pt x="5784732" y="-39403"/>
                    <a:pt x="6838595" y="112002"/>
                    <a:pt x="7812490" y="427393"/>
                  </a:cubicBezTo>
                  <a:cubicBezTo>
                    <a:pt x="8403183" y="618675"/>
                    <a:pt x="9399042" y="821473"/>
                    <a:pt x="10918209" y="785008"/>
                  </a:cubicBezTo>
                  <a:lnTo>
                    <a:pt x="10918209" y="1428798"/>
                  </a:lnTo>
                  <a:lnTo>
                    <a:pt x="0" y="1428798"/>
                  </a:lnTo>
                  <a:close/>
                </a:path>
              </a:pathLst>
            </a:custGeom>
            <a:solidFill>
              <a:srgbClr val="ad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7" name="shape-5CD3">
              <a:extLst>
                <a:ext uri="{5B4924E3-E40A-48F4-8E90-73F94EC881D8}">
                  <a16:creationId xmlns:a16="http://schemas.microsoft.com/office/drawing/2010/main" id="{5A931F8A-0E2A-4ED0-BD4A-08DC2C6DBBDD}"/>
                </a:ext>
              </a:extLst>
            </p:cNvPr>
            <p:cNvSpPr/>
            <p:nvPr/>
          </p:nvSpPr>
          <p:spPr>
            <a:xfrm>
              <a:off x="0" y="184463"/>
              <a:ext cx="10918209" cy="1244286"/>
            </a:xfrm>
            <a:custGeom>
              <a:avLst/>
              <a:gdLst/>
              <a:ahLst/>
              <a:cxnLst/>
              <a:rect b="b" l="0" r="r" t="0"/>
              <a:pathLst>
                <a:path h="1244286" w="10918209">
                  <a:moveTo>
                    <a:pt x="0" y="1244286"/>
                  </a:moveTo>
                  <a:cubicBezTo>
                    <a:pt x="0" y="1244286"/>
                    <a:pt x="1605105" y="131994"/>
                    <a:pt x="4728097" y="7671"/>
                  </a:cubicBezTo>
                  <a:cubicBezTo>
                    <a:pt x="5784732" y="-34339"/>
                    <a:pt x="6838595" y="97448"/>
                    <a:pt x="7812490" y="372322"/>
                  </a:cubicBezTo>
                  <a:cubicBezTo>
                    <a:pt x="8403183" y="539081"/>
                    <a:pt x="9399042" y="715649"/>
                    <a:pt x="10918209" y="683662"/>
                  </a:cubicBezTo>
                  <a:lnTo>
                    <a:pt x="10918209" y="1244286"/>
                  </a:lnTo>
                  <a:lnTo>
                    <a:pt x="0" y="1244286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8" name="">
            <a:extLst>
              <a:ext uri="{E67F8291-B01B-4329-B33D-FDCE48141A5E}">
                <a16:creationId xmlns:a16="http://schemas.microsoft.com/office/drawing/2010/main" id="{7D548A7F-C948-4914-A8B8-C2EE4FCE3491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1000125" y="1562100"/>
            <a:ext cx="857250" cy="857250"/>
          </a:xfrm>
          <a:prstGeom prst="ellipse">
            <a:avLst/>
          </a:pr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9" name="Layer_1-29875">
            <a:extLst>
              <a:ext uri="{7734D53C-1B5D-42F5-B6B8-69C434F08938}">
                <a16:creationId xmlns:a16="http://schemas.microsoft.com/office/drawing/2010/main" id="{B53DB577-1C40-4262-8831-E5AF0A08AE92}"/>
              </a:ext>
            </a:extLst>
          </p:cNvPr>
          <p:cNvGrpSpPr>
            <a:grpSpLocks noChangeAspect="true"/>
          </p:cNvGrpSpPr>
          <p:nvPr/>
        </p:nvGrpSpPr>
        <p:grpSpPr>
          <a:xfrm rot="0">
            <a:off x="1247775" y="1820637"/>
            <a:ext cx="356719" cy="381000"/>
            <a:chOff x="-1" y="-26"/>
            <a:chExt cx="2857580" cy="3052086"/>
          </a:xfrm>
          <a:solidFill>
            <a:schemeClr val="bg1"/>
          </a:solidFill>
        </p:grpSpPr>
        <p:sp>
          <p:nvSpPr>
            <p:cNvPr id="10" name="shape-4067">
              <a:extLst>
                <a:ext uri="{BAE7DD5C-2371-4F78-8CFB-E2FB835F52F3}">
                  <a16:creationId xmlns:a16="http://schemas.microsoft.com/office/drawing/2010/main" id="{1D462B5B-6B22-4F92-9191-F6C9F21E3C46}"/>
                </a:ext>
              </a:extLst>
            </p:cNvPr>
            <p:cNvSpPr/>
            <p:nvPr/>
          </p:nvSpPr>
          <p:spPr>
            <a:xfrm>
              <a:off x="-1" y="-26"/>
              <a:ext cx="1524836" cy="1523185"/>
            </a:xfrm>
            <a:custGeom>
              <a:avLst/>
              <a:gdLst/>
              <a:ahLst/>
              <a:cxnLst/>
              <a:rect b="b" l="0" r="r" t="0"/>
              <a:pathLst>
                <a:path h="1523185" w="1524837">
                  <a:moveTo>
                    <a:pt x="761342" y="1523184"/>
                  </a:moveTo>
                  <a:cubicBezTo>
                    <a:pt x="346639" y="1523661"/>
                    <a:pt x="-714" y="1191327"/>
                    <a:pt x="1" y="760175"/>
                  </a:cubicBezTo>
                  <a:cubicBezTo>
                    <a:pt x="716" y="326520"/>
                    <a:pt x="354387" y="-3430"/>
                    <a:pt x="767182" y="27"/>
                  </a:cubicBezTo>
                  <a:cubicBezTo>
                    <a:pt x="1186057" y="3484"/>
                    <a:pt x="1526854" y="345831"/>
                    <a:pt x="1524828" y="764586"/>
                  </a:cubicBezTo>
                  <a:cubicBezTo>
                    <a:pt x="1522801" y="1184175"/>
                    <a:pt x="1180693" y="1524138"/>
                    <a:pt x="761341" y="15230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1" name="shape-8CD5">
              <a:extLst>
                <a:ext uri="{EE077F5E-35AA-4035-84E6-C80D869BD3C7}">
                  <a16:creationId xmlns:a16="http://schemas.microsoft.com/office/drawing/2010/main" id="{95AC1BF3-E533-45C6-B5F8-41A2C8DE96FE}"/>
                </a:ext>
              </a:extLst>
            </p:cNvPr>
            <p:cNvSpPr/>
            <p:nvPr/>
          </p:nvSpPr>
          <p:spPr>
            <a:xfrm>
              <a:off x="407121" y="1843388"/>
              <a:ext cx="1191967" cy="1208671"/>
            </a:xfrm>
            <a:custGeom>
              <a:avLst/>
              <a:gdLst/>
              <a:ahLst/>
              <a:cxnLst/>
              <a:rect b="b" l="0" r="r" t="0"/>
              <a:pathLst>
                <a:path h="1208671" w="1191967">
                  <a:moveTo>
                    <a:pt x="1188510" y="572708"/>
                  </a:moveTo>
                  <a:cubicBezTo>
                    <a:pt x="1137611" y="561623"/>
                    <a:pt x="1086593" y="550537"/>
                    <a:pt x="1035694" y="539451"/>
                  </a:cubicBezTo>
                  <a:cubicBezTo>
                    <a:pt x="1027946" y="537782"/>
                    <a:pt x="1019721" y="537186"/>
                    <a:pt x="1012569" y="533968"/>
                  </a:cubicBezTo>
                  <a:cubicBezTo>
                    <a:pt x="955591" y="508340"/>
                    <a:pt x="920068" y="528723"/>
                    <a:pt x="881924" y="577000"/>
                  </a:cubicBezTo>
                  <a:cubicBezTo>
                    <a:pt x="738763" y="758305"/>
                    <a:pt x="590953" y="935916"/>
                    <a:pt x="443501" y="1113764"/>
                  </a:cubicBezTo>
                  <a:cubicBezTo>
                    <a:pt x="317385" y="1265985"/>
                    <a:pt x="84346" y="1229151"/>
                    <a:pt x="16401" y="1045819"/>
                  </a:cubicBezTo>
                  <a:cubicBezTo>
                    <a:pt x="-16617" y="956657"/>
                    <a:pt x="1263" y="872977"/>
                    <a:pt x="60625" y="800145"/>
                  </a:cubicBezTo>
                  <a:cubicBezTo>
                    <a:pt x="251705" y="565795"/>
                    <a:pt x="443977" y="332279"/>
                    <a:pt x="636011" y="98644"/>
                  </a:cubicBezTo>
                  <a:cubicBezTo>
                    <a:pt x="676659" y="49175"/>
                    <a:pt x="725412" y="11984"/>
                    <a:pt x="790854" y="779"/>
                  </a:cubicBezTo>
                  <a:cubicBezTo>
                    <a:pt x="807185" y="-1962"/>
                    <a:pt x="816602" y="2210"/>
                    <a:pt x="817794" y="18421"/>
                  </a:cubicBezTo>
                  <a:cubicBezTo>
                    <a:pt x="825184" y="125703"/>
                    <a:pt x="890506" y="201872"/>
                    <a:pt x="955591" y="278757"/>
                  </a:cubicBezTo>
                  <a:cubicBezTo>
                    <a:pt x="1029257" y="365774"/>
                    <a:pt x="1101851" y="453745"/>
                    <a:pt x="1174683" y="541478"/>
                  </a:cubicBezTo>
                  <a:cubicBezTo>
                    <a:pt x="1180882" y="548868"/>
                    <a:pt x="1186246" y="557093"/>
                    <a:pt x="1191967" y="564841"/>
                  </a:cubicBezTo>
                  <a:cubicBezTo>
                    <a:pt x="1190775" y="567464"/>
                    <a:pt x="1189583" y="569967"/>
                    <a:pt x="1188391" y="5725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2" name="shape-2BF0">
              <a:extLst>
                <a:ext uri="{80638AA0-DA1C-4D9C-8497-BC59C3D5D435}">
                  <a16:creationId xmlns:a16="http://schemas.microsoft.com/office/drawing/2010/main" id="{4FB845BE-6552-4776-A120-D8F255DACE1A}"/>
                </a:ext>
              </a:extLst>
            </p:cNvPr>
            <p:cNvSpPr/>
            <p:nvPr/>
          </p:nvSpPr>
          <p:spPr>
            <a:xfrm>
              <a:off x="1416734" y="1668473"/>
              <a:ext cx="1186281" cy="1365703"/>
            </a:xfrm>
            <a:custGeom>
              <a:avLst/>
              <a:gdLst/>
              <a:ahLst/>
              <a:cxnLst/>
              <a:rect b="b" l="0" r="r" t="0"/>
              <a:pathLst>
                <a:path h="1365704" w="1186281">
                  <a:moveTo>
                    <a:pt x="1186151" y="1211913"/>
                  </a:moveTo>
                  <a:cubicBezTo>
                    <a:pt x="1183290" y="1277116"/>
                    <a:pt x="1153013" y="1324916"/>
                    <a:pt x="1093293" y="1352094"/>
                  </a:cubicBezTo>
                  <a:cubicBezTo>
                    <a:pt x="1036434" y="1378080"/>
                    <a:pt x="967059" y="1366756"/>
                    <a:pt x="923431" y="1318956"/>
                  </a:cubicBezTo>
                  <a:cubicBezTo>
                    <a:pt x="866572" y="1256852"/>
                    <a:pt x="814004" y="1190933"/>
                    <a:pt x="760006" y="1126088"/>
                  </a:cubicBezTo>
                  <a:cubicBezTo>
                    <a:pt x="525894" y="845011"/>
                    <a:pt x="292020" y="563576"/>
                    <a:pt x="57789" y="282499"/>
                  </a:cubicBezTo>
                  <a:cubicBezTo>
                    <a:pt x="20479" y="237798"/>
                    <a:pt x="-9560" y="191786"/>
                    <a:pt x="2837" y="129325"/>
                  </a:cubicBezTo>
                  <a:cubicBezTo>
                    <a:pt x="14996" y="68174"/>
                    <a:pt x="50637" y="27288"/>
                    <a:pt x="108927" y="8454"/>
                  </a:cubicBezTo>
                  <a:cubicBezTo>
                    <a:pt x="167931" y="-10618"/>
                    <a:pt x="223003" y="2613"/>
                    <a:pt x="264365" y="47791"/>
                  </a:cubicBezTo>
                  <a:cubicBezTo>
                    <a:pt x="322536" y="111444"/>
                    <a:pt x="376177" y="179032"/>
                    <a:pt x="431367" y="245308"/>
                  </a:cubicBezTo>
                  <a:cubicBezTo>
                    <a:pt x="664167" y="524955"/>
                    <a:pt x="896730" y="804840"/>
                    <a:pt x="1129769" y="1084368"/>
                  </a:cubicBezTo>
                  <a:cubicBezTo>
                    <a:pt x="1160761" y="1121678"/>
                    <a:pt x="1188416" y="1159703"/>
                    <a:pt x="1186151" y="12117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3" name="shape-1605">
              <a:extLst>
                <a:ext uri="{D8B955E7-82D1-4012-90EB-6B3ABEB5380E}">
                  <a16:creationId xmlns:a16="http://schemas.microsoft.com/office/drawing/2010/main" id="{DA4BC760-FF3C-4D25-B946-D1AB05369077}"/>
                </a:ext>
              </a:extLst>
            </p:cNvPr>
            <p:cNvSpPr/>
            <p:nvPr/>
          </p:nvSpPr>
          <p:spPr>
            <a:xfrm>
              <a:off x="1814443" y="774940"/>
              <a:ext cx="582078" cy="1282690"/>
            </a:xfrm>
            <a:custGeom>
              <a:avLst/>
              <a:gdLst/>
              <a:ahLst/>
              <a:cxnLst/>
              <a:rect b="b" l="0" r="r" t="0"/>
              <a:pathLst>
                <a:path h="1282691" w="582079">
                  <a:moveTo>
                    <a:pt x="342270" y="108"/>
                  </a:moveTo>
                  <a:cubicBezTo>
                    <a:pt x="495564" y="5830"/>
                    <a:pt x="595216" y="141362"/>
                    <a:pt x="580674" y="267358"/>
                  </a:cubicBezTo>
                  <a:cubicBezTo>
                    <a:pt x="564820" y="404201"/>
                    <a:pt x="539072" y="539495"/>
                    <a:pt x="518212" y="675504"/>
                  </a:cubicBezTo>
                  <a:cubicBezTo>
                    <a:pt x="488531" y="869326"/>
                    <a:pt x="456346" y="1062790"/>
                    <a:pt x="425235" y="1256373"/>
                  </a:cubicBezTo>
                  <a:cubicBezTo>
                    <a:pt x="423685" y="1265909"/>
                    <a:pt x="425473" y="1278903"/>
                    <a:pt x="414745" y="1282240"/>
                  </a:cubicBezTo>
                  <a:cubicBezTo>
                    <a:pt x="405447" y="1285101"/>
                    <a:pt x="400202" y="1273657"/>
                    <a:pt x="394719" y="1267101"/>
                  </a:cubicBezTo>
                  <a:cubicBezTo>
                    <a:pt x="266101" y="1113570"/>
                    <a:pt x="137721" y="959919"/>
                    <a:pt x="8864" y="806507"/>
                  </a:cubicBezTo>
                  <a:cubicBezTo>
                    <a:pt x="-672" y="795063"/>
                    <a:pt x="-1030" y="783739"/>
                    <a:pt x="996" y="770508"/>
                  </a:cubicBezTo>
                  <a:cubicBezTo>
                    <a:pt x="30439" y="586699"/>
                    <a:pt x="59405" y="402652"/>
                    <a:pt x="89205" y="218843"/>
                  </a:cubicBezTo>
                  <a:cubicBezTo>
                    <a:pt x="110423" y="87960"/>
                    <a:pt x="216990" y="-3587"/>
                    <a:pt x="342390" y="1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4" name="shape-B3C8">
              <a:extLst>
                <a:ext uri="{4754A4CC-AA5D-4BDE-97C7-0E51E218D60B}">
                  <a16:creationId xmlns:a16="http://schemas.microsoft.com/office/drawing/2010/main" id="{06D0824D-0BD3-494E-AC08-8282F6F25C91}"/>
                </a:ext>
              </a:extLst>
            </p:cNvPr>
            <p:cNvSpPr/>
            <p:nvPr/>
          </p:nvSpPr>
          <p:spPr>
            <a:xfrm>
              <a:off x="1688250" y="475"/>
              <a:ext cx="700549" cy="700310"/>
            </a:xfrm>
            <a:custGeom>
              <a:avLst/>
              <a:gdLst/>
              <a:ahLst/>
              <a:cxnLst/>
              <a:rect b="b" l="0" r="r" t="0"/>
              <a:pathLst>
                <a:path h="700311" w="700549">
                  <a:moveTo>
                    <a:pt x="700549" y="350692"/>
                  </a:moveTo>
                  <a:cubicBezTo>
                    <a:pt x="700311" y="544871"/>
                    <a:pt x="544991" y="700549"/>
                    <a:pt x="351527" y="700310"/>
                  </a:cubicBezTo>
                  <a:cubicBezTo>
                    <a:pt x="156513" y="700072"/>
                    <a:pt x="-594" y="541534"/>
                    <a:pt x="2" y="345447"/>
                  </a:cubicBezTo>
                  <a:cubicBezTo>
                    <a:pt x="598" y="153533"/>
                    <a:pt x="157944" y="-476"/>
                    <a:pt x="353196" y="1"/>
                  </a:cubicBezTo>
                  <a:cubicBezTo>
                    <a:pt x="547256" y="478"/>
                    <a:pt x="700668" y="155321"/>
                    <a:pt x="700430" y="3506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5" name="shape-20C2">
              <a:extLst>
                <a:ext uri="{A622EF31-1F78-4C07-BF04-D6AF60F2EFC4}">
                  <a16:creationId xmlns:a16="http://schemas.microsoft.com/office/drawing/2010/main" id="{B2A90A5B-5292-4567-82CA-D622D7EB09AE}"/>
                </a:ext>
              </a:extLst>
            </p:cNvPr>
            <p:cNvSpPr/>
            <p:nvPr/>
          </p:nvSpPr>
          <p:spPr>
            <a:xfrm>
              <a:off x="2545451" y="703700"/>
              <a:ext cx="312128" cy="474964"/>
            </a:xfrm>
            <a:custGeom>
              <a:avLst/>
              <a:gdLst/>
              <a:ahLst/>
              <a:cxnLst/>
              <a:rect b="b" l="0" r="r" t="0"/>
              <a:pathLst>
                <a:path h="474965" w="312128">
                  <a:moveTo>
                    <a:pt x="42772" y="474965"/>
                  </a:moveTo>
                  <a:cubicBezTo>
                    <a:pt x="38362" y="453270"/>
                    <a:pt x="43607" y="436224"/>
                    <a:pt x="46468" y="418940"/>
                  </a:cubicBezTo>
                  <a:cubicBezTo>
                    <a:pt x="63632" y="314639"/>
                    <a:pt x="58030" y="213317"/>
                    <a:pt x="5820" y="118552"/>
                  </a:cubicBezTo>
                  <a:cubicBezTo>
                    <a:pt x="-4193" y="100433"/>
                    <a:pt x="-1332" y="87440"/>
                    <a:pt x="14760" y="75043"/>
                  </a:cubicBezTo>
                  <a:cubicBezTo>
                    <a:pt x="36693" y="58117"/>
                    <a:pt x="53739" y="35468"/>
                    <a:pt x="78294" y="21403"/>
                  </a:cubicBezTo>
                  <a:cubicBezTo>
                    <a:pt x="146716" y="-17934"/>
                    <a:pt x="228965" y="-1961"/>
                    <a:pt x="278672" y="60382"/>
                  </a:cubicBezTo>
                  <a:cubicBezTo>
                    <a:pt x="325995" y="119625"/>
                    <a:pt x="323730" y="204615"/>
                    <a:pt x="267944" y="261475"/>
                  </a:cubicBezTo>
                  <a:cubicBezTo>
                    <a:pt x="199284" y="331565"/>
                    <a:pt x="127048" y="398080"/>
                    <a:pt x="56242" y="466144"/>
                  </a:cubicBezTo>
                  <a:cubicBezTo>
                    <a:pt x="53501" y="468766"/>
                    <a:pt x="49805" y="470435"/>
                    <a:pt x="42772" y="4749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16" name="">
            <a:extLst>
              <a:ext uri="{54837167-E501-4BC5-8358-30963A58F818}">
                <a16:creationId xmlns:a16="http://schemas.microsoft.com/office/drawing/2010/main" id="{FEE340CF-4287-47C0-8639-9E5E4A1B602F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3133725" y="1562100"/>
            <a:ext cx="857250" cy="857250"/>
          </a:xfrm>
          <a:prstGeom prst="ellipse">
            <a:avLst/>
          </a:pr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17" name="Layer_1-296FE">
            <a:extLst>
              <a:ext uri="{3839D43D-099E-45EB-80FB-B470AD098CE6}">
                <a16:creationId xmlns:a16="http://schemas.microsoft.com/office/drawing/2010/main" id="{BB594654-259F-4799-9A27-B578825C846B}"/>
              </a:ext>
            </a:extLst>
          </p:cNvPr>
          <p:cNvGrpSpPr>
            <a:grpSpLocks noChangeAspect="true"/>
          </p:cNvGrpSpPr>
          <p:nvPr/>
        </p:nvGrpSpPr>
        <p:grpSpPr>
          <a:xfrm rot="0">
            <a:off x="3291506" y="1800225"/>
            <a:ext cx="381000" cy="381000"/>
            <a:chOff x="-387" y="-132"/>
            <a:chExt cx="2857478" cy="2806494"/>
          </a:xfrm>
          <a:solidFill>
            <a:schemeClr val="bg1"/>
          </a:solidFill>
        </p:grpSpPr>
        <p:sp>
          <p:nvSpPr>
            <p:cNvPr id="18" name="shape-6B80">
              <a:extLst>
                <a:ext uri="{3D9B8E63-7607-4703-91F1-2DC99E553A2A}">
                  <a16:creationId xmlns:a16="http://schemas.microsoft.com/office/drawing/2010/main" id="{9AC18E62-A2CE-4727-ACCD-5EB3FE3565DC}"/>
                </a:ext>
              </a:extLst>
            </p:cNvPr>
            <p:cNvSpPr/>
            <p:nvPr/>
          </p:nvSpPr>
          <p:spPr>
            <a:xfrm>
              <a:off x="-387" y="439526"/>
              <a:ext cx="2857478" cy="2366835"/>
            </a:xfrm>
            <a:custGeom>
              <a:avLst/>
              <a:gdLst/>
              <a:ahLst/>
              <a:cxnLst/>
              <a:rect b="b" l="0" r="r" t="0"/>
              <a:pathLst>
                <a:path h="2366836" w="2857478">
                  <a:moveTo>
                    <a:pt x="1810292" y="2277377"/>
                  </a:moveTo>
                  <a:cubicBezTo>
                    <a:pt x="1784657" y="2259142"/>
                    <a:pt x="1759286" y="2240775"/>
                    <a:pt x="1733519" y="2222672"/>
                  </a:cubicBezTo>
                  <a:cubicBezTo>
                    <a:pt x="1658861" y="2170213"/>
                    <a:pt x="1584467" y="2117225"/>
                    <a:pt x="1508883" y="2066087"/>
                  </a:cubicBezTo>
                  <a:cubicBezTo>
                    <a:pt x="1486816" y="2051156"/>
                    <a:pt x="1485495" y="2039263"/>
                    <a:pt x="1501087" y="2018914"/>
                  </a:cubicBezTo>
                  <a:cubicBezTo>
                    <a:pt x="1521833" y="1991958"/>
                    <a:pt x="1540068" y="1962887"/>
                    <a:pt x="1559228" y="1934742"/>
                  </a:cubicBezTo>
                  <a:cubicBezTo>
                    <a:pt x="1572706" y="1914789"/>
                    <a:pt x="1569403" y="1898403"/>
                    <a:pt x="1550111" y="1883472"/>
                  </a:cubicBezTo>
                  <a:cubicBezTo>
                    <a:pt x="1477699" y="1827445"/>
                    <a:pt x="1397490" y="1788596"/>
                    <a:pt x="1304729" y="1791900"/>
                  </a:cubicBezTo>
                  <a:cubicBezTo>
                    <a:pt x="1141273" y="1797714"/>
                    <a:pt x="1001339" y="1733626"/>
                    <a:pt x="871314" y="1646679"/>
                  </a:cubicBezTo>
                  <a:cubicBezTo>
                    <a:pt x="679449" y="1518240"/>
                    <a:pt x="491812" y="1383327"/>
                    <a:pt x="302589" y="1251056"/>
                  </a:cubicBezTo>
                  <a:cubicBezTo>
                    <a:pt x="287393" y="1240353"/>
                    <a:pt x="272197" y="1229121"/>
                    <a:pt x="258983" y="1216039"/>
                  </a:cubicBezTo>
                  <a:cubicBezTo>
                    <a:pt x="210753" y="1168601"/>
                    <a:pt x="212867" y="1120106"/>
                    <a:pt x="266383" y="1079143"/>
                  </a:cubicBezTo>
                  <a:cubicBezTo>
                    <a:pt x="339059" y="1023513"/>
                    <a:pt x="422307" y="1011885"/>
                    <a:pt x="510311" y="1025099"/>
                  </a:cubicBezTo>
                  <a:cubicBezTo>
                    <a:pt x="571623" y="1034216"/>
                    <a:pt x="629764" y="1055623"/>
                    <a:pt x="686056" y="1080068"/>
                  </a:cubicBezTo>
                  <a:cubicBezTo>
                    <a:pt x="804320" y="1131338"/>
                    <a:pt x="927209" y="1154727"/>
                    <a:pt x="1055515" y="1147063"/>
                  </a:cubicBezTo>
                  <a:cubicBezTo>
                    <a:pt x="1088418" y="1145080"/>
                    <a:pt x="1103878" y="1153537"/>
                    <a:pt x="1104010" y="1189743"/>
                  </a:cubicBezTo>
                  <a:cubicBezTo>
                    <a:pt x="1104010" y="1223571"/>
                    <a:pt x="1111410" y="1257398"/>
                    <a:pt x="1115110" y="1291358"/>
                  </a:cubicBezTo>
                  <a:cubicBezTo>
                    <a:pt x="1116563" y="1304572"/>
                    <a:pt x="1115374" y="1319636"/>
                    <a:pt x="1135724" y="1317257"/>
                  </a:cubicBezTo>
                  <a:cubicBezTo>
                    <a:pt x="1154091" y="1315143"/>
                    <a:pt x="1167437" y="1308536"/>
                    <a:pt x="1164662" y="1286073"/>
                  </a:cubicBezTo>
                  <a:cubicBezTo>
                    <a:pt x="1160433" y="1252245"/>
                    <a:pt x="1156998" y="1218418"/>
                    <a:pt x="1153034" y="1184458"/>
                  </a:cubicBezTo>
                  <a:cubicBezTo>
                    <a:pt x="1148541" y="1145873"/>
                    <a:pt x="1152505" y="1140720"/>
                    <a:pt x="1190429" y="1135170"/>
                  </a:cubicBezTo>
                  <a:cubicBezTo>
                    <a:pt x="1254648" y="1125921"/>
                    <a:pt x="1254913" y="1125788"/>
                    <a:pt x="1264162" y="1189611"/>
                  </a:cubicBezTo>
                  <a:cubicBezTo>
                    <a:pt x="1268259" y="1217889"/>
                    <a:pt x="1270902" y="1246431"/>
                    <a:pt x="1273412" y="1274841"/>
                  </a:cubicBezTo>
                  <a:cubicBezTo>
                    <a:pt x="1274601" y="1288980"/>
                    <a:pt x="1277508" y="1298361"/>
                    <a:pt x="1295083" y="1294926"/>
                  </a:cubicBezTo>
                  <a:cubicBezTo>
                    <a:pt x="1309486" y="1292019"/>
                    <a:pt x="1324946" y="1291490"/>
                    <a:pt x="1322832" y="1270612"/>
                  </a:cubicBezTo>
                  <a:cubicBezTo>
                    <a:pt x="1319396" y="1236785"/>
                    <a:pt x="1315829" y="1202825"/>
                    <a:pt x="1311732" y="1168998"/>
                  </a:cubicBezTo>
                  <a:cubicBezTo>
                    <a:pt x="1306447" y="1125524"/>
                    <a:pt x="1310807" y="1119446"/>
                    <a:pt x="1354149" y="1114689"/>
                  </a:cubicBezTo>
                  <a:quadBezTo>
                    <a:pt x="1413215" y="1108214"/>
                    <a:pt x="1421011" y="1165694"/>
                  </a:quadBezTo>
                  <a:cubicBezTo>
                    <a:pt x="1424975" y="1195161"/>
                    <a:pt x="1429072" y="1224496"/>
                    <a:pt x="1431450" y="1254095"/>
                  </a:cubicBezTo>
                  <a:cubicBezTo>
                    <a:pt x="1432771" y="1269555"/>
                    <a:pt x="1438189" y="1275369"/>
                    <a:pt x="1454046" y="1273652"/>
                  </a:cubicBezTo>
                  <a:cubicBezTo>
                    <a:pt x="1469638" y="1271934"/>
                    <a:pt x="1483248" y="1270084"/>
                    <a:pt x="1481002" y="1249470"/>
                  </a:cubicBezTo>
                  <a:cubicBezTo>
                    <a:pt x="1477170" y="1214453"/>
                    <a:pt x="1473867" y="1179437"/>
                    <a:pt x="1468845" y="1144684"/>
                  </a:cubicBezTo>
                  <a:cubicBezTo>
                    <a:pt x="1464617" y="1115878"/>
                    <a:pt x="1471224" y="1098832"/>
                    <a:pt x="1504391" y="1096586"/>
                  </a:cubicBezTo>
                  <a:cubicBezTo>
                    <a:pt x="1558039" y="1092754"/>
                    <a:pt x="1611423" y="1085882"/>
                    <a:pt x="1664939" y="1081125"/>
                  </a:cubicBezTo>
                  <a:cubicBezTo>
                    <a:pt x="1678946" y="1079936"/>
                    <a:pt x="1695067" y="1078351"/>
                    <a:pt x="1703920" y="1092622"/>
                  </a:cubicBezTo>
                  <a:cubicBezTo>
                    <a:pt x="1713170" y="1107421"/>
                    <a:pt x="1704449" y="1121692"/>
                    <a:pt x="1695199" y="1131867"/>
                  </a:cubicBezTo>
                  <a:cubicBezTo>
                    <a:pt x="1649215" y="1182608"/>
                    <a:pt x="1653575" y="1238503"/>
                    <a:pt x="1672735" y="1298229"/>
                  </a:cubicBezTo>
                  <a:cubicBezTo>
                    <a:pt x="1687535" y="1344478"/>
                    <a:pt x="1702599" y="1390330"/>
                    <a:pt x="1726648" y="1432747"/>
                  </a:cubicBezTo>
                  <a:cubicBezTo>
                    <a:pt x="1798664" y="1559600"/>
                    <a:pt x="1912303" y="1615098"/>
                    <a:pt x="2053163" y="1622366"/>
                  </a:cubicBezTo>
                  <a:cubicBezTo>
                    <a:pt x="2109057" y="1625273"/>
                    <a:pt x="2165084" y="1622366"/>
                    <a:pt x="2220979" y="1628841"/>
                  </a:cubicBezTo>
                  <a:cubicBezTo>
                    <a:pt x="2282159" y="1635976"/>
                    <a:pt x="2287841" y="1642187"/>
                    <a:pt x="2271192" y="1699931"/>
                  </a:cubicBezTo>
                  <a:cubicBezTo>
                    <a:pt x="2219393" y="1879244"/>
                    <a:pt x="2115136" y="2021160"/>
                    <a:pt x="1963440" y="2128061"/>
                  </a:cubicBezTo>
                  <a:cubicBezTo>
                    <a:pt x="1911906" y="2164399"/>
                    <a:pt x="1887064" y="2220822"/>
                    <a:pt x="1849405" y="2267599"/>
                  </a:cubicBezTo>
                  <a:cubicBezTo>
                    <a:pt x="1841080" y="2278038"/>
                    <a:pt x="1847687" y="2283852"/>
                    <a:pt x="1858919" y="2284513"/>
                  </a:cubicBezTo>
                  <a:cubicBezTo>
                    <a:pt x="1869886" y="2285174"/>
                    <a:pt x="1880854" y="2285042"/>
                    <a:pt x="1891821" y="2285042"/>
                  </a:cubicBezTo>
                  <a:cubicBezTo>
                    <a:pt x="2198515" y="2285042"/>
                    <a:pt x="2505209" y="2285042"/>
                    <a:pt x="2811903" y="2285042"/>
                  </a:cubicBezTo>
                  <a:cubicBezTo>
                    <a:pt x="2855112" y="2285042"/>
                    <a:pt x="2855244" y="2287817"/>
                    <a:pt x="2857358" y="2329176"/>
                  </a:cubicBezTo>
                  <a:cubicBezTo>
                    <a:pt x="2859209" y="2365646"/>
                    <a:pt x="2839388" y="2366836"/>
                    <a:pt x="2812035" y="2366836"/>
                  </a:cubicBezTo>
                  <a:cubicBezTo>
                    <a:pt x="2252428" y="2366439"/>
                    <a:pt x="1692952" y="2366571"/>
                    <a:pt x="1133345" y="2366571"/>
                  </a:cubicBezTo>
                  <a:cubicBezTo>
                    <a:pt x="772738" y="2366571"/>
                    <a:pt x="412132" y="2366571"/>
                    <a:pt x="51658" y="2366571"/>
                  </a:cubicBezTo>
                  <a:cubicBezTo>
                    <a:pt x="5013" y="2366571"/>
                    <a:pt x="-7144" y="2349922"/>
                    <a:pt x="3691" y="2303541"/>
                  </a:cubicBezTo>
                  <a:cubicBezTo>
                    <a:pt x="7391" y="2287684"/>
                    <a:pt x="18491" y="2285702"/>
                    <a:pt x="30780" y="2285438"/>
                  </a:cubicBezTo>
                  <a:cubicBezTo>
                    <a:pt x="59322" y="2284909"/>
                    <a:pt x="88128" y="2283192"/>
                    <a:pt x="116538" y="2285438"/>
                  </a:cubicBezTo>
                  <a:cubicBezTo>
                    <a:pt x="147590" y="2287949"/>
                    <a:pt x="166486" y="2276320"/>
                    <a:pt x="184193" y="2250553"/>
                  </a:cubicBezTo>
                  <a:cubicBezTo>
                    <a:pt x="296511" y="2087362"/>
                    <a:pt x="411075" y="1925888"/>
                    <a:pt x="523261" y="1762697"/>
                  </a:cubicBezTo>
                  <a:cubicBezTo>
                    <a:pt x="542421" y="1734684"/>
                    <a:pt x="558938" y="1728870"/>
                    <a:pt x="586555" y="1748426"/>
                  </a:cubicBezTo>
                  <a:cubicBezTo>
                    <a:pt x="603469" y="1760451"/>
                    <a:pt x="623157" y="1768511"/>
                    <a:pt x="641393" y="1778686"/>
                  </a:cubicBezTo>
                  <a:cubicBezTo>
                    <a:pt x="683016" y="1801942"/>
                    <a:pt x="683281" y="1802075"/>
                    <a:pt x="655003" y="1842641"/>
                  </a:cubicBezTo>
                  <a:cubicBezTo>
                    <a:pt x="560524" y="1978083"/>
                    <a:pt x="466045" y="2113261"/>
                    <a:pt x="371433" y="2248571"/>
                  </a:cubicBezTo>
                  <a:cubicBezTo>
                    <a:pt x="368262" y="2253064"/>
                    <a:pt x="365355" y="2257689"/>
                    <a:pt x="362051" y="2262049"/>
                  </a:cubicBezTo>
                  <a:cubicBezTo>
                    <a:pt x="348309" y="2280152"/>
                    <a:pt x="357691" y="2284777"/>
                    <a:pt x="375001" y="2284777"/>
                  </a:cubicBezTo>
                  <a:cubicBezTo>
                    <a:pt x="382665" y="2284777"/>
                    <a:pt x="390329" y="2284777"/>
                    <a:pt x="398125" y="2284777"/>
                  </a:cubicBezTo>
                  <a:cubicBezTo>
                    <a:pt x="856514" y="2284777"/>
                    <a:pt x="1315036" y="2284777"/>
                    <a:pt x="1773425" y="2284777"/>
                  </a:cubicBezTo>
                  <a:lnTo>
                    <a:pt x="1808045" y="2284777"/>
                  </a:lnTo>
                  <a:cubicBezTo>
                    <a:pt x="1808706" y="2282267"/>
                    <a:pt x="1809367" y="2279756"/>
                    <a:pt x="1810027" y="22772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9" name="shape-A673">
              <a:extLst>
                <a:ext uri="{012F32F9-1962-47AA-9B9C-4F0AC28E281E}">
                  <a16:creationId xmlns:a16="http://schemas.microsoft.com/office/drawing/2010/main" id="{8A1CC411-B416-43E5-9B48-3AB546D0F1A7}"/>
                </a:ext>
              </a:extLst>
            </p:cNvPr>
            <p:cNvSpPr/>
            <p:nvPr/>
          </p:nvSpPr>
          <p:spPr>
            <a:xfrm>
              <a:off x="1689419" y="-132"/>
              <a:ext cx="1120890" cy="1952739"/>
            </a:xfrm>
            <a:custGeom>
              <a:avLst/>
              <a:gdLst/>
              <a:ahLst/>
              <a:cxnLst/>
              <a:rect b="b" l="0" r="r" t="0"/>
              <a:pathLst>
                <a:path h="1952740" w="1120891">
                  <a:moveTo>
                    <a:pt x="922038" y="132"/>
                  </a:moveTo>
                  <a:cubicBezTo>
                    <a:pt x="933798" y="87212"/>
                    <a:pt x="945162" y="169798"/>
                    <a:pt x="955998" y="252385"/>
                  </a:cubicBezTo>
                  <a:cubicBezTo>
                    <a:pt x="979122" y="428922"/>
                    <a:pt x="1001586" y="605592"/>
                    <a:pt x="1024710" y="782129"/>
                  </a:cubicBezTo>
                  <a:cubicBezTo>
                    <a:pt x="1050080" y="976109"/>
                    <a:pt x="1075847" y="1169956"/>
                    <a:pt x="1101483" y="1363936"/>
                  </a:cubicBezTo>
                  <a:cubicBezTo>
                    <a:pt x="1107429" y="1408599"/>
                    <a:pt x="1112450" y="1453394"/>
                    <a:pt x="1119453" y="1497924"/>
                  </a:cubicBezTo>
                  <a:cubicBezTo>
                    <a:pt x="1123682" y="1524484"/>
                    <a:pt x="1118793" y="1546287"/>
                    <a:pt x="1102011" y="1568354"/>
                  </a:cubicBezTo>
                  <a:cubicBezTo>
                    <a:pt x="1014271" y="1683976"/>
                    <a:pt x="927191" y="1800258"/>
                    <a:pt x="841698" y="1917597"/>
                  </a:cubicBezTo>
                  <a:cubicBezTo>
                    <a:pt x="818706" y="1949178"/>
                    <a:pt x="792014" y="1957635"/>
                    <a:pt x="756336" y="1950235"/>
                  </a:cubicBezTo>
                  <a:cubicBezTo>
                    <a:pt x="658950" y="1930018"/>
                    <a:pt x="572531" y="1884430"/>
                    <a:pt x="488094" y="1834746"/>
                  </a:cubicBezTo>
                  <a:cubicBezTo>
                    <a:pt x="345384" y="1750838"/>
                    <a:pt x="212717" y="1653584"/>
                    <a:pt x="96700" y="1534527"/>
                  </a:cubicBezTo>
                  <a:cubicBezTo>
                    <a:pt x="64326" y="1501360"/>
                    <a:pt x="34991" y="1465815"/>
                    <a:pt x="12131" y="1425248"/>
                  </a:cubicBezTo>
                  <a:cubicBezTo>
                    <a:pt x="-4387" y="1395913"/>
                    <a:pt x="-4783" y="1370146"/>
                    <a:pt x="15566" y="1339754"/>
                  </a:cubicBezTo>
                  <a:cubicBezTo>
                    <a:pt x="309443" y="902375"/>
                    <a:pt x="601998" y="464203"/>
                    <a:pt x="895082" y="26296"/>
                  </a:cubicBezTo>
                  <a:cubicBezTo>
                    <a:pt x="900896" y="17574"/>
                    <a:pt x="905388" y="7003"/>
                    <a:pt x="9219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0" name="shape-417B">
              <a:extLst>
                <a:ext uri="{EC1C9D5D-A536-4F93-BE8F-3ECA2672809A}">
                  <a16:creationId xmlns:a16="http://schemas.microsoft.com/office/drawing/2010/main" id="{FF558CA3-973A-47BA-9B5D-66B5CC9F935E}"/>
                </a:ext>
              </a:extLst>
            </p:cNvPr>
            <p:cNvSpPr/>
            <p:nvPr/>
          </p:nvSpPr>
          <p:spPr>
            <a:xfrm>
              <a:off x="52942" y="1664917"/>
              <a:ext cx="1234215" cy="823891"/>
            </a:xfrm>
            <a:custGeom>
              <a:avLst/>
              <a:gdLst/>
              <a:ahLst/>
              <a:cxnLst/>
              <a:rect b="b" l="0" r="r" t="0"/>
              <a:pathLst>
                <a:path h="823892" w="1234216">
                  <a:moveTo>
                    <a:pt x="123198" y="30"/>
                  </a:moveTo>
                  <a:cubicBezTo>
                    <a:pt x="128880" y="3598"/>
                    <a:pt x="136544" y="7959"/>
                    <a:pt x="143679" y="12980"/>
                  </a:cubicBezTo>
                  <a:cubicBezTo>
                    <a:pt x="500454" y="264176"/>
                    <a:pt x="857228" y="515371"/>
                    <a:pt x="1213871" y="766567"/>
                  </a:cubicBezTo>
                  <a:cubicBezTo>
                    <a:pt x="1227217" y="775949"/>
                    <a:pt x="1242941" y="782820"/>
                    <a:pt x="1228406" y="805020"/>
                  </a:cubicBezTo>
                  <a:cubicBezTo>
                    <a:pt x="1214664" y="826030"/>
                    <a:pt x="1201978" y="828805"/>
                    <a:pt x="1180043" y="816780"/>
                  </a:cubicBezTo>
                  <a:cubicBezTo>
                    <a:pt x="988178" y="711994"/>
                    <a:pt x="795784" y="608133"/>
                    <a:pt x="603522" y="503875"/>
                  </a:cubicBezTo>
                  <a:cubicBezTo>
                    <a:pt x="409410" y="398561"/>
                    <a:pt x="215563" y="292850"/>
                    <a:pt x="21055" y="188328"/>
                  </a:cubicBezTo>
                  <a:cubicBezTo>
                    <a:pt x="-1805" y="176039"/>
                    <a:pt x="-6827" y="166129"/>
                    <a:pt x="9823" y="144062"/>
                  </a:cubicBezTo>
                  <a:cubicBezTo>
                    <a:pt x="40875" y="102834"/>
                    <a:pt x="69417" y="59625"/>
                    <a:pt x="99281" y="17473"/>
                  </a:cubicBezTo>
                  <a:cubicBezTo>
                    <a:pt x="104698" y="9676"/>
                    <a:pt x="108663" y="-630"/>
                    <a:pt x="123330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1" name="shape-E69D">
              <a:extLst>
                <a:ext uri="{A20DBCB6-C76E-4337-8679-BCAB299E49E7}">
                  <a16:creationId xmlns:a16="http://schemas.microsoft.com/office/drawing/2010/main" id="{24E8D94F-A817-4303-9A60-A921BB98F0E2}"/>
                </a:ext>
              </a:extLst>
            </p:cNvPr>
            <p:cNvSpPr/>
            <p:nvPr/>
          </p:nvSpPr>
          <p:spPr>
            <a:xfrm>
              <a:off x="1709728" y="1585101"/>
              <a:ext cx="611554" cy="441273"/>
            </a:xfrm>
            <a:custGeom>
              <a:avLst/>
              <a:gdLst/>
              <a:ahLst/>
              <a:cxnLst/>
              <a:rect b="b" l="0" r="r" t="0"/>
              <a:pathLst>
                <a:path h="441273" w="611554">
                  <a:moveTo>
                    <a:pt x="558168" y="440849"/>
                  </a:moveTo>
                  <a:cubicBezTo>
                    <a:pt x="476770" y="417989"/>
                    <a:pt x="387841" y="435035"/>
                    <a:pt x="300762" y="422218"/>
                  </a:cubicBezTo>
                  <a:cubicBezTo>
                    <a:pt x="171662" y="403190"/>
                    <a:pt x="83658" y="333288"/>
                    <a:pt x="36220" y="212249"/>
                  </a:cubicBezTo>
                  <a:cubicBezTo>
                    <a:pt x="24988" y="183707"/>
                    <a:pt x="17985" y="153448"/>
                    <a:pt x="7414" y="124641"/>
                  </a:cubicBezTo>
                  <a:cubicBezTo>
                    <a:pt x="-6857" y="85132"/>
                    <a:pt x="-250" y="51436"/>
                    <a:pt x="24856" y="17080"/>
                  </a:cubicBezTo>
                  <a:cubicBezTo>
                    <a:pt x="42034" y="-6440"/>
                    <a:pt x="52605" y="-3798"/>
                    <a:pt x="70444" y="13645"/>
                  </a:cubicBezTo>
                  <a:cubicBezTo>
                    <a:pt x="161752" y="103367"/>
                    <a:pt x="263763" y="179611"/>
                    <a:pt x="371060" y="248984"/>
                  </a:cubicBezTo>
                  <a:cubicBezTo>
                    <a:pt x="441225" y="294440"/>
                    <a:pt x="513241" y="336856"/>
                    <a:pt x="590278" y="369494"/>
                  </a:cubicBezTo>
                  <a:cubicBezTo>
                    <a:pt x="615384" y="380065"/>
                    <a:pt x="617366" y="391429"/>
                    <a:pt x="600981" y="410193"/>
                  </a:cubicBezTo>
                  <a:cubicBezTo>
                    <a:pt x="590013" y="422614"/>
                    <a:pt x="586314" y="444021"/>
                    <a:pt x="558300" y="4409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22" name="">
            <a:extLst>
              <a:ext uri="{A708CA08-5E50-4E10-A262-78A86D212880}">
                <a16:creationId xmlns:a16="http://schemas.microsoft.com/office/drawing/2010/main" id="{84CFB899-91C5-4D3F-A6A8-C5ABC7A542E6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5172075" y="1562100"/>
            <a:ext cx="857250" cy="857250"/>
          </a:xfrm>
          <a:prstGeom prst="ellipse">
            <a:avLst/>
          </a:pr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23" name="Layer_1-2E3A8">
            <a:extLst>
              <a:ext uri="{59A37EBB-DF46-44BD-89EA-EEEA1A435091}">
                <a16:creationId xmlns:a16="http://schemas.microsoft.com/office/drawing/2010/main" id="{2F442271-9C55-4C29-ADE7-613F69510723}"/>
              </a:ext>
            </a:extLst>
          </p:cNvPr>
          <p:cNvGrpSpPr>
            <a:grpSpLocks noChangeAspect="true"/>
          </p:cNvGrpSpPr>
          <p:nvPr/>
        </p:nvGrpSpPr>
        <p:grpSpPr>
          <a:xfrm rot="0">
            <a:off x="5360270" y="1800225"/>
            <a:ext cx="445898" cy="381000"/>
            <a:chOff x="-21" y="-21"/>
            <a:chExt cx="2857602" cy="2441689"/>
          </a:xfrm>
          <a:solidFill>
            <a:schemeClr val="bg1"/>
          </a:solidFill>
        </p:grpSpPr>
        <p:sp>
          <p:nvSpPr>
            <p:cNvPr id="24" name="shape-E6D8">
              <a:extLst>
                <a:ext uri="{B869A50B-2EE8-4BB3-812A-268F00EFFB44}">
                  <a16:creationId xmlns:a16="http://schemas.microsoft.com/office/drawing/2010/main" id="{B88EBB02-8629-44A2-9FF8-E9B497762D8B}"/>
                </a:ext>
              </a:extLst>
            </p:cNvPr>
            <p:cNvSpPr/>
            <p:nvPr/>
          </p:nvSpPr>
          <p:spPr>
            <a:xfrm>
              <a:off x="-21" y="-21"/>
              <a:ext cx="2857602" cy="2441689"/>
            </a:xfrm>
            <a:custGeom>
              <a:avLst/>
              <a:gdLst/>
              <a:ahLst/>
              <a:cxnLst/>
              <a:rect b="b" l="0" r="r" t="0"/>
              <a:pathLst>
                <a:path h="2441690" w="2857603">
                  <a:moveTo>
                    <a:pt x="974167" y="194940"/>
                  </a:moveTo>
                  <a:cubicBezTo>
                    <a:pt x="964571" y="189585"/>
                    <a:pt x="954307" y="192374"/>
                    <a:pt x="944488" y="192374"/>
                  </a:cubicBezTo>
                  <a:cubicBezTo>
                    <a:pt x="802456" y="192151"/>
                    <a:pt x="660423" y="192709"/>
                    <a:pt x="518390" y="191928"/>
                  </a:cubicBezTo>
                  <a:cubicBezTo>
                    <a:pt x="445198" y="191481"/>
                    <a:pt x="399118" y="123980"/>
                    <a:pt x="427012" y="59490"/>
                  </a:cubicBezTo>
                  <a:cubicBezTo>
                    <a:pt x="441405" y="26130"/>
                    <a:pt x="467736" y="7163"/>
                    <a:pt x="503551" y="2253"/>
                  </a:cubicBezTo>
                  <a:cubicBezTo>
                    <a:pt x="516382" y="468"/>
                    <a:pt x="529436" y="245"/>
                    <a:pt x="542378" y="245"/>
                  </a:cubicBezTo>
                  <a:cubicBezTo>
                    <a:pt x="902648" y="245"/>
                    <a:pt x="1262806" y="-313"/>
                    <a:pt x="1623076" y="245"/>
                  </a:cubicBezTo>
                  <a:cubicBezTo>
                    <a:pt x="1912386" y="803"/>
                    <a:pt x="2173913" y="86268"/>
                    <a:pt x="2399179" y="269248"/>
                  </a:cubicBezTo>
                  <a:cubicBezTo>
                    <a:pt x="2649438" y="472646"/>
                    <a:pt x="2802851" y="734173"/>
                    <a:pt x="2845584" y="1055727"/>
                  </a:cubicBezTo>
                  <a:cubicBezTo>
                    <a:pt x="2891440" y="1400823"/>
                    <a:pt x="2806198" y="1712670"/>
                    <a:pt x="2587850" y="1983458"/>
                  </a:cubicBezTo>
                  <a:cubicBezTo>
                    <a:pt x="2379989" y="2241192"/>
                    <a:pt x="2109089" y="2391705"/>
                    <a:pt x="1778832" y="2431871"/>
                  </a:cubicBezTo>
                  <a:cubicBezTo>
                    <a:pt x="1721595" y="2438788"/>
                    <a:pt x="1664358" y="2441689"/>
                    <a:pt x="1606675" y="2441689"/>
                  </a:cubicBezTo>
                  <a:cubicBezTo>
                    <a:pt x="1115530" y="2441578"/>
                    <a:pt x="624385" y="2441689"/>
                    <a:pt x="133240" y="2441689"/>
                  </a:cubicBezTo>
                  <a:cubicBezTo>
                    <a:pt x="115611" y="2441689"/>
                    <a:pt x="97982" y="2441801"/>
                    <a:pt x="80800" y="2437004"/>
                  </a:cubicBezTo>
                  <a:cubicBezTo>
                    <a:pt x="35836" y="2424284"/>
                    <a:pt x="5935" y="2383337"/>
                    <a:pt x="9840" y="2339265"/>
                  </a:cubicBezTo>
                  <a:cubicBezTo>
                    <a:pt x="14079" y="2290843"/>
                    <a:pt x="50006" y="2254358"/>
                    <a:pt x="97871" y="2250230"/>
                  </a:cubicBezTo>
                  <a:cubicBezTo>
                    <a:pt x="108917" y="2249226"/>
                    <a:pt x="120185" y="2249672"/>
                    <a:pt x="131231" y="2249672"/>
                  </a:cubicBezTo>
                  <a:cubicBezTo>
                    <a:pt x="402354" y="2249672"/>
                    <a:pt x="673477" y="2249672"/>
                    <a:pt x="944488" y="2249672"/>
                  </a:cubicBezTo>
                  <a:cubicBezTo>
                    <a:pt x="954307" y="2249672"/>
                    <a:pt x="964125" y="2249672"/>
                    <a:pt x="973944" y="2249672"/>
                  </a:cubicBezTo>
                  <a:cubicBezTo>
                    <a:pt x="918045" y="2206716"/>
                    <a:pt x="864602" y="2164319"/>
                    <a:pt x="813055" y="2119355"/>
                  </a:cubicBezTo>
                  <a:cubicBezTo>
                    <a:pt x="802232" y="2109871"/>
                    <a:pt x="788397" y="2112660"/>
                    <a:pt x="775566" y="2112660"/>
                  </a:cubicBezTo>
                  <a:cubicBezTo>
                    <a:pt x="655848" y="2112549"/>
                    <a:pt x="536019" y="2112660"/>
                    <a:pt x="416301" y="2112437"/>
                  </a:cubicBezTo>
                  <a:cubicBezTo>
                    <a:pt x="399676" y="2112437"/>
                    <a:pt x="382829" y="2111210"/>
                    <a:pt x="366539" y="2108420"/>
                  </a:cubicBezTo>
                  <a:cubicBezTo>
                    <a:pt x="318674" y="2100387"/>
                    <a:pt x="285091" y="2058436"/>
                    <a:pt x="288103" y="2011798"/>
                  </a:cubicBezTo>
                  <a:cubicBezTo>
                    <a:pt x="291339" y="1961144"/>
                    <a:pt x="329720" y="1921982"/>
                    <a:pt x="379816" y="1921312"/>
                  </a:cubicBezTo>
                  <a:cubicBezTo>
                    <a:pt x="454124" y="1920196"/>
                    <a:pt x="528320" y="1920977"/>
                    <a:pt x="602628" y="1920866"/>
                  </a:cubicBezTo>
                  <a:cubicBezTo>
                    <a:pt x="612781" y="1920866"/>
                    <a:pt x="622934" y="1920866"/>
                    <a:pt x="633199" y="1920866"/>
                  </a:cubicBezTo>
                  <a:cubicBezTo>
                    <a:pt x="636435" y="1907477"/>
                    <a:pt x="626951" y="1900894"/>
                    <a:pt x="621819" y="1893084"/>
                  </a:cubicBezTo>
                  <a:cubicBezTo>
                    <a:pt x="472868" y="1667929"/>
                    <a:pt x="406594" y="1419791"/>
                    <a:pt x="420541" y="1151234"/>
                  </a:cubicBezTo>
                  <a:cubicBezTo>
                    <a:pt x="429913" y="970932"/>
                    <a:pt x="478893" y="800448"/>
                    <a:pt x="566032" y="641679"/>
                  </a:cubicBezTo>
                  <a:cubicBezTo>
                    <a:pt x="583326" y="610216"/>
                    <a:pt x="582991" y="609212"/>
                    <a:pt x="546730" y="609212"/>
                  </a:cubicBezTo>
                  <a:cubicBezTo>
                    <a:pt x="401015" y="609212"/>
                    <a:pt x="255189" y="609212"/>
                    <a:pt x="109475" y="609212"/>
                  </a:cubicBezTo>
                  <a:cubicBezTo>
                    <a:pt x="73325" y="609212"/>
                    <a:pt x="41080" y="599839"/>
                    <a:pt x="19100" y="569157"/>
                  </a:cubicBezTo>
                  <a:cubicBezTo>
                    <a:pt x="-3326" y="537805"/>
                    <a:pt x="-6004" y="503440"/>
                    <a:pt x="11067" y="469076"/>
                  </a:cubicBezTo>
                  <a:cubicBezTo>
                    <a:pt x="27803" y="435380"/>
                    <a:pt x="56700" y="418087"/>
                    <a:pt x="94077" y="417529"/>
                  </a:cubicBezTo>
                  <a:cubicBezTo>
                    <a:pt x="156224" y="416636"/>
                    <a:pt x="218481" y="417194"/>
                    <a:pt x="280739" y="417194"/>
                  </a:cubicBezTo>
                  <a:cubicBezTo>
                    <a:pt x="415408" y="417194"/>
                    <a:pt x="549965" y="416636"/>
                    <a:pt x="684634" y="417640"/>
                  </a:cubicBezTo>
                  <a:cubicBezTo>
                    <a:pt x="709850" y="417864"/>
                    <a:pt x="728259" y="411281"/>
                    <a:pt x="745442" y="392313"/>
                  </a:cubicBezTo>
                  <a:cubicBezTo>
                    <a:pt x="809373" y="322022"/>
                    <a:pt x="881561" y="260880"/>
                    <a:pt x="960666" y="208106"/>
                  </a:cubicBezTo>
                  <a:cubicBezTo>
                    <a:pt x="965687" y="204759"/>
                    <a:pt x="972716" y="202974"/>
                    <a:pt x="974167" y="194940"/>
                  </a:cubicBezTo>
                  <a:close/>
                  <a:moveTo>
                    <a:pt x="888367" y="1221971"/>
                  </a:moveTo>
                  <a:cubicBezTo>
                    <a:pt x="885912" y="1630887"/>
                    <a:pt x="1221078" y="1968508"/>
                    <a:pt x="1631556" y="1971966"/>
                  </a:cubicBezTo>
                  <a:cubicBezTo>
                    <a:pt x="2040472" y="1975314"/>
                    <a:pt x="2384229" y="1651863"/>
                    <a:pt x="2389138" y="1229893"/>
                  </a:cubicBezTo>
                  <a:cubicBezTo>
                    <a:pt x="2394159" y="795985"/>
                    <a:pt x="2045158" y="473650"/>
                    <a:pt x="1643717" y="470080"/>
                  </a:cubicBezTo>
                  <a:cubicBezTo>
                    <a:pt x="1231566" y="466509"/>
                    <a:pt x="884797" y="804911"/>
                    <a:pt x="888367" y="12219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5" name="shape-ED1B">
              <a:extLst>
                <a:ext uri="{8CC7A1C9-1C4C-4518-9A50-7C9937ACF5B8}">
                  <a16:creationId xmlns:a16="http://schemas.microsoft.com/office/drawing/2010/main" id="{DB31BCDE-1F20-47F4-AE23-73F2204A5F2B}"/>
                </a:ext>
              </a:extLst>
            </p:cNvPr>
            <p:cNvSpPr/>
            <p:nvPr/>
          </p:nvSpPr>
          <p:spPr>
            <a:xfrm>
              <a:off x="1064854" y="1135708"/>
              <a:ext cx="314729" cy="482090"/>
            </a:xfrm>
            <a:custGeom>
              <a:avLst/>
              <a:gdLst/>
              <a:ahLst/>
              <a:cxnLst/>
              <a:rect b="b" l="0" r="r" t="0"/>
              <a:pathLst>
                <a:path h="482090" w="314730">
                  <a:moveTo>
                    <a:pt x="111" y="84456"/>
                  </a:moveTo>
                  <a:cubicBezTo>
                    <a:pt x="446" y="62141"/>
                    <a:pt x="1562" y="40050"/>
                    <a:pt x="4574" y="17958"/>
                  </a:cubicBezTo>
                  <a:cubicBezTo>
                    <a:pt x="7252" y="-1009"/>
                    <a:pt x="15620" y="-2571"/>
                    <a:pt x="30906" y="2450"/>
                  </a:cubicBezTo>
                  <a:cubicBezTo>
                    <a:pt x="97738" y="24541"/>
                    <a:pt x="164682" y="46410"/>
                    <a:pt x="231738" y="67832"/>
                  </a:cubicBezTo>
                  <a:cubicBezTo>
                    <a:pt x="245907" y="72406"/>
                    <a:pt x="253383" y="80216"/>
                    <a:pt x="253717" y="95613"/>
                  </a:cubicBezTo>
                  <a:cubicBezTo>
                    <a:pt x="255168" y="157425"/>
                    <a:pt x="273577" y="213992"/>
                    <a:pt x="308723" y="264870"/>
                  </a:cubicBezTo>
                  <a:cubicBezTo>
                    <a:pt x="317537" y="277589"/>
                    <a:pt x="316310" y="287854"/>
                    <a:pt x="307273" y="300015"/>
                  </a:cubicBezTo>
                  <a:cubicBezTo>
                    <a:pt x="265991" y="355913"/>
                    <a:pt x="224932" y="412035"/>
                    <a:pt x="184877" y="468826"/>
                  </a:cubicBezTo>
                  <a:cubicBezTo>
                    <a:pt x="171823" y="487235"/>
                    <a:pt x="162674" y="485450"/>
                    <a:pt x="148839" y="469830"/>
                  </a:cubicBezTo>
                  <a:cubicBezTo>
                    <a:pt x="51547" y="359595"/>
                    <a:pt x="2231" y="231175"/>
                    <a:pt x="0" y="844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6" name="shape-807F">
              <a:extLst>
                <a:ext uri="{F2E0A06E-289E-4D2F-BEF8-2ABB5C45C0FC}">
                  <a16:creationId xmlns:a16="http://schemas.microsoft.com/office/drawing/2010/main" id="{323D0ED3-9395-47B2-9EEE-71A45930B28F}"/>
                </a:ext>
              </a:extLst>
            </p:cNvPr>
            <p:cNvSpPr/>
            <p:nvPr/>
          </p:nvSpPr>
          <p:spPr>
            <a:xfrm>
              <a:off x="1898467" y="1136373"/>
              <a:ext cx="312913" cy="480825"/>
            </a:xfrm>
            <a:custGeom>
              <a:avLst/>
              <a:gdLst/>
              <a:ahLst/>
              <a:cxnLst/>
              <a:rect b="b" l="0" r="r" t="0"/>
              <a:pathLst>
                <a:path h="480826" w="312914">
                  <a:moveTo>
                    <a:pt x="312914" y="86022"/>
                  </a:moveTo>
                  <a:cubicBezTo>
                    <a:pt x="310013" y="233076"/>
                    <a:pt x="260920" y="358819"/>
                    <a:pt x="165972" y="467268"/>
                  </a:cubicBezTo>
                  <a:cubicBezTo>
                    <a:pt x="150240" y="485231"/>
                    <a:pt x="140645" y="486012"/>
                    <a:pt x="126363" y="465594"/>
                  </a:cubicBezTo>
                  <a:cubicBezTo>
                    <a:pt x="88651" y="411593"/>
                    <a:pt x="49824" y="358372"/>
                    <a:pt x="10216" y="305598"/>
                  </a:cubicBezTo>
                  <a:cubicBezTo>
                    <a:pt x="-2058" y="289197"/>
                    <a:pt x="-3843" y="275920"/>
                    <a:pt x="7984" y="258403"/>
                  </a:cubicBezTo>
                  <a:cubicBezTo>
                    <a:pt x="40229" y="210426"/>
                    <a:pt x="58304" y="157429"/>
                    <a:pt x="58750" y="99076"/>
                  </a:cubicBezTo>
                  <a:cubicBezTo>
                    <a:pt x="58861" y="83568"/>
                    <a:pt x="64105" y="72968"/>
                    <a:pt x="80283" y="67836"/>
                  </a:cubicBezTo>
                  <a:cubicBezTo>
                    <a:pt x="147451" y="46525"/>
                    <a:pt x="214617" y="24992"/>
                    <a:pt x="281450" y="2454"/>
                  </a:cubicBezTo>
                  <a:cubicBezTo>
                    <a:pt x="299748" y="-3683"/>
                    <a:pt x="308004" y="1561"/>
                    <a:pt x="309232" y="19636"/>
                  </a:cubicBezTo>
                  <a:cubicBezTo>
                    <a:pt x="310905" y="42732"/>
                    <a:pt x="311798" y="65939"/>
                    <a:pt x="312914" y="861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7" name="shape-D633">
              <a:extLst>
                <a:ext uri="{A916B79A-AF9A-4625-8CD6-B4659159876E}">
                  <a16:creationId xmlns:a16="http://schemas.microsoft.com/office/drawing/2010/main" id="{CB03BAE8-E966-47B6-AED9-81745FF4E30B}"/>
                </a:ext>
              </a:extLst>
            </p:cNvPr>
            <p:cNvSpPr/>
            <p:nvPr/>
          </p:nvSpPr>
          <p:spPr>
            <a:xfrm>
              <a:off x="1385243" y="1527478"/>
              <a:ext cx="506118" cy="266618"/>
            </a:xfrm>
            <a:custGeom>
              <a:avLst/>
              <a:gdLst/>
              <a:ahLst/>
              <a:cxnLst/>
              <a:rect b="b" l="0" r="r" t="0"/>
              <a:pathLst>
                <a:path h="266618" w="506119">
                  <a:moveTo>
                    <a:pt x="261019" y="266618"/>
                  </a:moveTo>
                  <a:cubicBezTo>
                    <a:pt x="171649" y="264610"/>
                    <a:pt x="93101" y="249548"/>
                    <a:pt x="18347" y="216076"/>
                  </a:cubicBezTo>
                  <a:cubicBezTo>
                    <a:pt x="-509" y="207596"/>
                    <a:pt x="-6199" y="200902"/>
                    <a:pt x="7748" y="182269"/>
                  </a:cubicBezTo>
                  <a:cubicBezTo>
                    <a:pt x="49030" y="127487"/>
                    <a:pt x="89084" y="71812"/>
                    <a:pt x="128916" y="15914"/>
                  </a:cubicBezTo>
                  <a:cubicBezTo>
                    <a:pt x="139739" y="739"/>
                    <a:pt x="151119" y="-2831"/>
                    <a:pt x="169194" y="2302"/>
                  </a:cubicBezTo>
                  <a:cubicBezTo>
                    <a:pt x="224758" y="18145"/>
                    <a:pt x="280879" y="18033"/>
                    <a:pt x="336442" y="2302"/>
                  </a:cubicBezTo>
                  <a:cubicBezTo>
                    <a:pt x="354071" y="-2719"/>
                    <a:pt x="365786" y="-42"/>
                    <a:pt x="376832" y="15467"/>
                  </a:cubicBezTo>
                  <a:cubicBezTo>
                    <a:pt x="417110" y="72146"/>
                    <a:pt x="458057" y="128379"/>
                    <a:pt x="499451" y="184166"/>
                  </a:cubicBezTo>
                  <a:cubicBezTo>
                    <a:pt x="511612" y="200456"/>
                    <a:pt x="506368" y="207150"/>
                    <a:pt x="489967" y="214737"/>
                  </a:cubicBezTo>
                  <a:cubicBezTo>
                    <a:pt x="414655" y="249548"/>
                    <a:pt x="335103" y="264499"/>
                    <a:pt x="260907" y="2666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8" name="shape-B7A5">
              <a:extLst>
                <a:ext uri="{C6516D12-4884-4E20-8B53-8E0DA93204FE}">
                  <a16:creationId xmlns:a16="http://schemas.microsoft.com/office/drawing/2010/main" id="{7B27CA23-0DBA-4E88-81F1-76A4BE7BED08}"/>
                </a:ext>
              </a:extLst>
            </p:cNvPr>
            <p:cNvSpPr/>
            <p:nvPr/>
          </p:nvSpPr>
          <p:spPr>
            <a:xfrm>
              <a:off x="1727934" y="657769"/>
              <a:ext cx="414266" cy="378874"/>
            </a:xfrm>
            <a:custGeom>
              <a:avLst/>
              <a:gdLst/>
              <a:ahLst/>
              <a:cxnLst/>
              <a:rect b="b" l="0" r="r" t="0"/>
              <a:pathLst>
                <a:path h="378874" w="414267">
                  <a:moveTo>
                    <a:pt x="15397" y="513"/>
                  </a:moveTo>
                  <a:cubicBezTo>
                    <a:pt x="128644" y="22939"/>
                    <a:pt x="222923" y="71808"/>
                    <a:pt x="303256" y="147120"/>
                  </a:cubicBezTo>
                  <a:cubicBezTo>
                    <a:pt x="345431" y="186728"/>
                    <a:pt x="380353" y="232027"/>
                    <a:pt x="409027" y="282347"/>
                  </a:cubicBezTo>
                  <a:cubicBezTo>
                    <a:pt x="417507" y="297186"/>
                    <a:pt x="416726" y="304884"/>
                    <a:pt x="398986" y="310575"/>
                  </a:cubicBezTo>
                  <a:cubicBezTo>
                    <a:pt x="330926" y="331997"/>
                    <a:pt x="263090" y="354088"/>
                    <a:pt x="195476" y="376737"/>
                  </a:cubicBezTo>
                  <a:cubicBezTo>
                    <a:pt x="181864" y="381312"/>
                    <a:pt x="172380" y="378634"/>
                    <a:pt x="163901" y="367812"/>
                  </a:cubicBezTo>
                  <a:cubicBezTo>
                    <a:pt x="125185" y="318496"/>
                    <a:pt x="76651" y="282681"/>
                    <a:pt x="17405" y="261594"/>
                  </a:cubicBezTo>
                  <a:cubicBezTo>
                    <a:pt x="5467" y="257354"/>
                    <a:pt x="0" y="249321"/>
                    <a:pt x="0" y="236378"/>
                  </a:cubicBezTo>
                  <a:cubicBezTo>
                    <a:pt x="223" y="164079"/>
                    <a:pt x="111" y="91779"/>
                    <a:pt x="223" y="19480"/>
                  </a:cubicBezTo>
                  <a:cubicBezTo>
                    <a:pt x="223" y="5868"/>
                    <a:pt x="5132" y="-2165"/>
                    <a:pt x="15509" y="5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9" name="shape-5F35">
              <a:extLst>
                <a:ext uri="{33290E22-FFA1-4CF3-B02E-4CBEE061550E}">
                  <a16:creationId xmlns:a16="http://schemas.microsoft.com/office/drawing/2010/main" id="{C99436D8-456E-4AFA-BCBF-E9436363849D}"/>
                </a:ext>
              </a:extLst>
            </p:cNvPr>
            <p:cNvSpPr/>
            <p:nvPr/>
          </p:nvSpPr>
          <p:spPr>
            <a:xfrm>
              <a:off x="1135281" y="659628"/>
              <a:ext cx="413008" cy="376816"/>
            </a:xfrm>
            <a:custGeom>
              <a:avLst/>
              <a:gdLst/>
              <a:ahLst/>
              <a:cxnLst/>
              <a:rect b="b" l="0" r="r" t="0"/>
              <a:pathLst>
                <a:path h="376817" w="413008">
                  <a:moveTo>
                    <a:pt x="412462" y="128747"/>
                  </a:moveTo>
                  <a:cubicBezTo>
                    <a:pt x="412462" y="163112"/>
                    <a:pt x="412015" y="197365"/>
                    <a:pt x="412685" y="231729"/>
                  </a:cubicBezTo>
                  <a:cubicBezTo>
                    <a:pt x="413019" y="247015"/>
                    <a:pt x="406995" y="255941"/>
                    <a:pt x="392825" y="261073"/>
                  </a:cubicBezTo>
                  <a:cubicBezTo>
                    <a:pt x="335364" y="281491"/>
                    <a:pt x="288392" y="316860"/>
                    <a:pt x="250904" y="364501"/>
                  </a:cubicBezTo>
                  <a:cubicBezTo>
                    <a:pt x="240527" y="377667"/>
                    <a:pt x="229816" y="379229"/>
                    <a:pt x="214642" y="374097"/>
                  </a:cubicBezTo>
                  <a:cubicBezTo>
                    <a:pt x="149595" y="352340"/>
                    <a:pt x="84325" y="331141"/>
                    <a:pt x="18831" y="310611"/>
                  </a:cubicBezTo>
                  <a:cubicBezTo>
                    <a:pt x="-1698" y="304140"/>
                    <a:pt x="-4822" y="295549"/>
                    <a:pt x="6447" y="276805"/>
                  </a:cubicBezTo>
                  <a:cubicBezTo>
                    <a:pt x="92693" y="132206"/>
                    <a:pt x="217097" y="40381"/>
                    <a:pt x="381221" y="2000"/>
                  </a:cubicBezTo>
                  <a:cubicBezTo>
                    <a:pt x="407664" y="-4248"/>
                    <a:pt x="413912" y="4008"/>
                    <a:pt x="412908" y="28666"/>
                  </a:cubicBezTo>
                  <a:cubicBezTo>
                    <a:pt x="411457" y="62026"/>
                    <a:pt x="412573" y="95498"/>
                    <a:pt x="412462" y="1288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30" name="shape-65E6">
              <a:extLst>
                <a:ext uri="{276A2EC1-EF69-4BBD-829B-C1C74CB2ABDC}">
                  <a16:creationId xmlns:a16="http://schemas.microsoft.com/office/drawing/2010/main" id="{25A5D003-8F24-4742-91C8-C6E4B04A5216}"/>
                </a:ext>
              </a:extLst>
            </p:cNvPr>
            <p:cNvSpPr/>
            <p:nvPr/>
          </p:nvSpPr>
          <p:spPr>
            <a:xfrm>
              <a:off x="1495187" y="1079805"/>
              <a:ext cx="285857" cy="282393"/>
            </a:xfrm>
            <a:custGeom>
              <a:avLst/>
              <a:gdLst/>
              <a:ahLst/>
              <a:cxnLst/>
              <a:rect b="b" l="0" r="r" t="0"/>
              <a:pathLst>
                <a:path h="282393" w="285858">
                  <a:moveTo>
                    <a:pt x="141703" y="282392"/>
                  </a:moveTo>
                  <a:cubicBezTo>
                    <a:pt x="63267" y="282057"/>
                    <a:pt x="-664" y="218014"/>
                    <a:pt x="5" y="140471"/>
                  </a:cubicBezTo>
                  <a:cubicBezTo>
                    <a:pt x="674" y="62369"/>
                    <a:pt x="64271" y="0"/>
                    <a:pt x="143153" y="0"/>
                  </a:cubicBezTo>
                  <a:cubicBezTo>
                    <a:pt x="222259" y="0"/>
                    <a:pt x="285409" y="62146"/>
                    <a:pt x="285856" y="140471"/>
                  </a:cubicBezTo>
                  <a:cubicBezTo>
                    <a:pt x="286302" y="219688"/>
                    <a:pt x="222370" y="282726"/>
                    <a:pt x="141814" y="2823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31" name="">
            <a:extLst>
              <a:ext uri="{4337A482-8543-49D3-900D-5DAB6287F462}">
                <a16:creationId xmlns:a16="http://schemas.microsoft.com/office/drawing/2010/main" id="{022C76BC-1AD1-45CE-8A10-EA157C8C798A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7286625" y="1562100"/>
            <a:ext cx="857250" cy="857250"/>
          </a:xfrm>
          <a:prstGeom prst="ellipse">
            <a:avLst/>
          </a:pr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32" name="Layer_1-2BDF9">
            <a:extLst>
              <a:ext uri="{28314713-3C21-47AD-9BF8-4BB935D97D85}">
                <a16:creationId xmlns:a16="http://schemas.microsoft.com/office/drawing/2010/main" id="{FE869F10-ECFA-4A5D-8F01-B8A8CD376844}"/>
              </a:ext>
            </a:extLst>
          </p:cNvPr>
          <p:cNvGrpSpPr>
            <a:grpSpLocks noChangeAspect="true"/>
          </p:cNvGrpSpPr>
          <p:nvPr/>
        </p:nvGrpSpPr>
        <p:grpSpPr>
          <a:xfrm rot="0">
            <a:off x="7477125" y="1800225"/>
            <a:ext cx="476816" cy="381000"/>
            <a:chOff x="-85" y="24"/>
            <a:chExt cx="2857551" cy="2283327"/>
          </a:xfrm>
          <a:solidFill>
            <a:schemeClr val="bg1"/>
          </a:solidFill>
        </p:grpSpPr>
        <p:sp>
          <p:nvSpPr>
            <p:cNvPr id="33" name="shape-0011">
              <a:extLst>
                <a:ext uri="{A7DA4D1A-6683-4624-BAE3-9B3FF0923DAC}">
                  <a16:creationId xmlns:a16="http://schemas.microsoft.com/office/drawing/2010/main" id="{6174DCDC-E7E7-469A-A7EA-1D5255FA93F8}"/>
                </a:ext>
              </a:extLst>
            </p:cNvPr>
            <p:cNvSpPr/>
            <p:nvPr/>
          </p:nvSpPr>
          <p:spPr>
            <a:xfrm>
              <a:off x="672553" y="308635"/>
              <a:ext cx="2184912" cy="1974717"/>
            </a:xfrm>
            <a:custGeom>
              <a:avLst/>
              <a:gdLst/>
              <a:ahLst/>
              <a:cxnLst/>
              <a:rect b="b" l="0" r="r" t="0"/>
              <a:pathLst>
                <a:path h="1974717" w="2184913">
                  <a:moveTo>
                    <a:pt x="990448" y="351"/>
                  </a:moveTo>
                  <a:cubicBezTo>
                    <a:pt x="1043202" y="-3417"/>
                    <a:pt x="1114518" y="23937"/>
                    <a:pt x="1187229" y="43057"/>
                  </a:cubicBezTo>
                  <a:cubicBezTo>
                    <a:pt x="1337535" y="82413"/>
                    <a:pt x="1487702" y="122327"/>
                    <a:pt x="1637590" y="163498"/>
                  </a:cubicBezTo>
                  <a:cubicBezTo>
                    <a:pt x="1865772" y="226160"/>
                    <a:pt x="1997796" y="386236"/>
                    <a:pt x="2020265" y="621674"/>
                  </a:cubicBezTo>
                  <a:cubicBezTo>
                    <a:pt x="2030313" y="726624"/>
                    <a:pt x="2043711" y="831294"/>
                    <a:pt x="2055295" y="936104"/>
                  </a:cubicBezTo>
                  <a:cubicBezTo>
                    <a:pt x="2057388" y="954526"/>
                    <a:pt x="2067297" y="967505"/>
                    <a:pt x="2080136" y="980345"/>
                  </a:cubicBezTo>
                  <a:cubicBezTo>
                    <a:pt x="2168199" y="1068965"/>
                    <a:pt x="2209230" y="1170705"/>
                    <a:pt x="2170013" y="1296170"/>
                  </a:cubicBezTo>
                  <a:cubicBezTo>
                    <a:pt x="2153126" y="1350319"/>
                    <a:pt x="2140008" y="1405725"/>
                    <a:pt x="2126889" y="1461130"/>
                  </a:cubicBezTo>
                  <a:cubicBezTo>
                    <a:pt x="2111537" y="1525747"/>
                    <a:pt x="2078322" y="1578780"/>
                    <a:pt x="2027103" y="1620229"/>
                  </a:cubicBezTo>
                  <a:cubicBezTo>
                    <a:pt x="2010775" y="1633348"/>
                    <a:pt x="2001564" y="1648560"/>
                    <a:pt x="1996260" y="1668657"/>
                  </a:cubicBezTo>
                  <a:cubicBezTo>
                    <a:pt x="1979234" y="1733692"/>
                    <a:pt x="1961091" y="1798448"/>
                    <a:pt x="1942530" y="1863204"/>
                  </a:cubicBezTo>
                  <a:cubicBezTo>
                    <a:pt x="1918944" y="1945684"/>
                    <a:pt x="1850280" y="1988389"/>
                    <a:pt x="1766544" y="1970805"/>
                  </a:cubicBezTo>
                  <a:cubicBezTo>
                    <a:pt x="1716721" y="1960338"/>
                    <a:pt x="1667037" y="1947917"/>
                    <a:pt x="1618331" y="1932844"/>
                  </a:cubicBezTo>
                  <a:cubicBezTo>
                    <a:pt x="1542131" y="1909259"/>
                    <a:pt x="1501658" y="1835292"/>
                    <a:pt x="1519662" y="1757138"/>
                  </a:cubicBezTo>
                  <a:cubicBezTo>
                    <a:pt x="1527477" y="1723225"/>
                    <a:pt x="1535292" y="1689172"/>
                    <a:pt x="1545899" y="1656236"/>
                  </a:cubicBezTo>
                  <a:cubicBezTo>
                    <a:pt x="1554691" y="1629022"/>
                    <a:pt x="1547992" y="1617857"/>
                    <a:pt x="1519383" y="1610181"/>
                  </a:cubicBezTo>
                  <a:cubicBezTo>
                    <a:pt x="1213326" y="1529096"/>
                    <a:pt x="907689" y="1446616"/>
                    <a:pt x="601913" y="1364555"/>
                  </a:cubicBezTo>
                  <a:cubicBezTo>
                    <a:pt x="564929" y="1354646"/>
                    <a:pt x="527527" y="1346272"/>
                    <a:pt x="491102" y="1334689"/>
                  </a:cubicBezTo>
                  <a:cubicBezTo>
                    <a:pt x="466957" y="1327013"/>
                    <a:pt x="457328" y="1335107"/>
                    <a:pt x="452164" y="1357995"/>
                  </a:cubicBezTo>
                  <a:cubicBezTo>
                    <a:pt x="444488" y="1391908"/>
                    <a:pt x="435417" y="1425542"/>
                    <a:pt x="425369" y="1458897"/>
                  </a:cubicBezTo>
                  <a:cubicBezTo>
                    <a:pt x="401225" y="1539005"/>
                    <a:pt x="332142" y="1581990"/>
                    <a:pt x="251058" y="1564963"/>
                  </a:cubicBezTo>
                  <a:cubicBezTo>
                    <a:pt x="200118" y="1554217"/>
                    <a:pt x="149458" y="1540680"/>
                    <a:pt x="99635" y="1525328"/>
                  </a:cubicBezTo>
                  <a:cubicBezTo>
                    <a:pt x="31669" y="1504534"/>
                    <a:pt x="-11037" y="1437963"/>
                    <a:pt x="2501" y="1368462"/>
                  </a:cubicBezTo>
                  <a:cubicBezTo>
                    <a:pt x="16457" y="1296868"/>
                    <a:pt x="36553" y="1226530"/>
                    <a:pt x="54975" y="1155772"/>
                  </a:cubicBezTo>
                  <a:cubicBezTo>
                    <a:pt x="60976" y="1132745"/>
                    <a:pt x="61953" y="1112090"/>
                    <a:pt x="53161" y="1088504"/>
                  </a:cubicBezTo>
                  <a:cubicBezTo>
                    <a:pt x="30692" y="1029331"/>
                    <a:pt x="31390" y="967924"/>
                    <a:pt x="46043" y="906936"/>
                  </a:cubicBezTo>
                  <a:cubicBezTo>
                    <a:pt x="61535" y="842738"/>
                    <a:pt x="78142" y="778680"/>
                    <a:pt x="95727" y="714901"/>
                  </a:cubicBezTo>
                  <a:cubicBezTo>
                    <a:pt x="126849" y="601997"/>
                    <a:pt x="200537" y="531658"/>
                    <a:pt x="313860" y="503467"/>
                  </a:cubicBezTo>
                  <a:cubicBezTo>
                    <a:pt x="336748" y="497745"/>
                    <a:pt x="353355" y="487278"/>
                    <a:pt x="367312" y="468437"/>
                  </a:cubicBezTo>
                  <a:cubicBezTo>
                    <a:pt x="430672" y="382608"/>
                    <a:pt x="495428" y="297615"/>
                    <a:pt x="558928" y="211786"/>
                  </a:cubicBezTo>
                  <a:cubicBezTo>
                    <a:pt x="660249" y="74737"/>
                    <a:pt x="795204" y="3562"/>
                    <a:pt x="990449" y="212"/>
                  </a:cubicBezTo>
                  <a:close/>
                  <a:moveTo>
                    <a:pt x="1756495" y="811756"/>
                  </a:moveTo>
                  <a:cubicBezTo>
                    <a:pt x="1749378" y="755792"/>
                    <a:pt x="1742679" y="685453"/>
                    <a:pt x="1730816" y="615952"/>
                  </a:cubicBezTo>
                  <a:cubicBezTo>
                    <a:pt x="1715744" y="527750"/>
                    <a:pt x="1664107" y="470251"/>
                    <a:pt x="1576323" y="446945"/>
                  </a:cubicBezTo>
                  <a:cubicBezTo>
                    <a:pt x="1396011" y="399075"/>
                    <a:pt x="1216117" y="349671"/>
                    <a:pt x="1035247" y="304035"/>
                  </a:cubicBezTo>
                  <a:cubicBezTo>
                    <a:pt x="941602" y="280449"/>
                    <a:pt x="860797" y="305570"/>
                    <a:pt x="801344" y="385678"/>
                  </a:cubicBezTo>
                  <a:cubicBezTo>
                    <a:pt x="764779" y="435082"/>
                    <a:pt x="728214" y="484487"/>
                    <a:pt x="691789" y="533891"/>
                  </a:cubicBezTo>
                  <a:quadBezTo>
                    <a:pt x="667645" y="566688"/>
                    <a:pt x="706164" y="577015"/>
                  </a:quadBezTo>
                  <a:cubicBezTo>
                    <a:pt x="896245" y="628373"/>
                    <a:pt x="1086187" y="680569"/>
                    <a:pt x="1276547" y="731090"/>
                  </a:cubicBezTo>
                  <a:cubicBezTo>
                    <a:pt x="1425458" y="770585"/>
                    <a:pt x="1574927" y="807987"/>
                    <a:pt x="1724117" y="846646"/>
                  </a:cubicBezTo>
                  <a:cubicBezTo>
                    <a:pt x="1743656" y="851670"/>
                    <a:pt x="1759845" y="854601"/>
                    <a:pt x="1756495" y="811756"/>
                  </a:cubicBezTo>
                  <a:close/>
                  <a:moveTo>
                    <a:pt x="1960812" y="1245649"/>
                  </a:moveTo>
                  <a:cubicBezTo>
                    <a:pt x="1960951" y="1165402"/>
                    <a:pt x="1904988" y="1106507"/>
                    <a:pt x="1823903" y="1106507"/>
                  </a:cubicBezTo>
                  <a:cubicBezTo>
                    <a:pt x="1741144" y="1106507"/>
                    <a:pt x="1675550" y="1146840"/>
                    <a:pt x="1621122" y="1205595"/>
                  </a:cubicBezTo>
                  <a:cubicBezTo>
                    <a:pt x="1570322" y="1260303"/>
                    <a:pt x="1582324" y="1308730"/>
                    <a:pt x="1651965" y="1337340"/>
                  </a:cubicBezTo>
                  <a:cubicBezTo>
                    <a:pt x="1699276" y="1356739"/>
                    <a:pt x="1748820" y="1369579"/>
                    <a:pt x="1798503" y="1379348"/>
                  </a:cubicBezTo>
                  <a:cubicBezTo>
                    <a:pt x="1888380" y="1397072"/>
                    <a:pt x="1960672" y="1335665"/>
                    <a:pt x="1960812" y="1245509"/>
                  </a:cubicBezTo>
                  <a:close/>
                  <a:moveTo>
                    <a:pt x="539249" y="1039518"/>
                  </a:moveTo>
                  <a:cubicBezTo>
                    <a:pt x="598004" y="1039099"/>
                    <a:pt x="626195" y="1010769"/>
                    <a:pt x="620473" y="962481"/>
                  </a:cubicBezTo>
                  <a:cubicBezTo>
                    <a:pt x="610983" y="881954"/>
                    <a:pt x="575116" y="813989"/>
                    <a:pt x="512174" y="763049"/>
                  </a:cubicBezTo>
                  <a:cubicBezTo>
                    <a:pt x="450768" y="713366"/>
                    <a:pt x="362008" y="728717"/>
                    <a:pt x="320139" y="792915"/>
                  </a:cubicBezTo>
                  <a:cubicBezTo>
                    <a:pt x="272410" y="866045"/>
                    <a:pt x="290553" y="957457"/>
                    <a:pt x="364241" y="993184"/>
                  </a:cubicBezTo>
                  <a:cubicBezTo>
                    <a:pt x="421739" y="1021096"/>
                    <a:pt x="485100" y="1031563"/>
                    <a:pt x="539249" y="1039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34" name="shape-B622">
              <a:extLst>
                <a:ext uri="{190D9D52-ADC2-4DE1-B418-524372098E50}">
                  <a16:creationId xmlns:a16="http://schemas.microsoft.com/office/drawing/2010/main" id="{BCCF6AC8-9369-433D-ADCC-EE1D48BB82DE}"/>
                </a:ext>
              </a:extLst>
            </p:cNvPr>
            <p:cNvSpPr/>
            <p:nvPr/>
          </p:nvSpPr>
          <p:spPr>
            <a:xfrm>
              <a:off x="-85" y="24"/>
              <a:ext cx="1216494" cy="1484908"/>
            </a:xfrm>
            <a:custGeom>
              <a:avLst/>
              <a:gdLst/>
              <a:ahLst/>
              <a:cxnLst/>
              <a:rect b="b" l="0" r="r" t="0"/>
              <a:pathLst>
                <a:path h="1484908" w="1216494">
                  <a:moveTo>
                    <a:pt x="1216494" y="136465"/>
                  </a:moveTo>
                  <a:cubicBezTo>
                    <a:pt x="1199886" y="216991"/>
                    <a:pt x="1183697" y="297657"/>
                    <a:pt x="1166392" y="378184"/>
                  </a:cubicBezTo>
                  <a:cubicBezTo>
                    <a:pt x="1164299" y="387813"/>
                    <a:pt x="1157042" y="396606"/>
                    <a:pt x="1150901" y="404979"/>
                  </a:cubicBezTo>
                  <a:cubicBezTo>
                    <a:pt x="1086564" y="491507"/>
                    <a:pt x="1021668" y="577755"/>
                    <a:pt x="957749" y="664562"/>
                  </a:cubicBezTo>
                  <a:cubicBezTo>
                    <a:pt x="946166" y="680332"/>
                    <a:pt x="932489" y="689962"/>
                    <a:pt x="914206" y="696660"/>
                  </a:cubicBezTo>
                  <a:cubicBezTo>
                    <a:pt x="782461" y="744809"/>
                    <a:pt x="693701" y="835802"/>
                    <a:pt x="651554" y="969362"/>
                  </a:cubicBezTo>
                  <a:cubicBezTo>
                    <a:pt x="626433" y="1048911"/>
                    <a:pt x="606197" y="1129996"/>
                    <a:pt x="584425" y="1210661"/>
                  </a:cubicBezTo>
                  <a:cubicBezTo>
                    <a:pt x="574656" y="1246808"/>
                    <a:pt x="572842" y="1283931"/>
                    <a:pt x="575354" y="1321193"/>
                  </a:cubicBezTo>
                  <a:cubicBezTo>
                    <a:pt x="576610" y="1340592"/>
                    <a:pt x="569632" y="1354269"/>
                    <a:pt x="554838" y="1366132"/>
                  </a:cubicBezTo>
                  <a:cubicBezTo>
                    <a:pt x="512272" y="1400185"/>
                    <a:pt x="470265" y="1434935"/>
                    <a:pt x="427838" y="1469267"/>
                  </a:cubicBezTo>
                  <a:cubicBezTo>
                    <a:pt x="410533" y="1483363"/>
                    <a:pt x="391692" y="1491317"/>
                    <a:pt x="370339" y="1478338"/>
                  </a:cubicBezTo>
                  <a:cubicBezTo>
                    <a:pt x="348010" y="1464801"/>
                    <a:pt x="346056" y="1444007"/>
                    <a:pt x="350801" y="1420421"/>
                  </a:cubicBezTo>
                  <a:cubicBezTo>
                    <a:pt x="371596" y="1317006"/>
                    <a:pt x="391971" y="1213592"/>
                    <a:pt x="412347" y="1110038"/>
                  </a:cubicBezTo>
                  <a:cubicBezTo>
                    <a:pt x="421000" y="1065798"/>
                    <a:pt x="409835" y="1050865"/>
                    <a:pt x="364478" y="1046678"/>
                  </a:cubicBezTo>
                  <a:cubicBezTo>
                    <a:pt x="263017" y="1037188"/>
                    <a:pt x="161418" y="1027558"/>
                    <a:pt x="59957" y="1018766"/>
                  </a:cubicBezTo>
                  <a:cubicBezTo>
                    <a:pt x="34418" y="1016533"/>
                    <a:pt x="9715" y="1012904"/>
                    <a:pt x="1760" y="984295"/>
                  </a:cubicBezTo>
                  <a:cubicBezTo>
                    <a:pt x="-6474" y="954568"/>
                    <a:pt x="15716" y="940612"/>
                    <a:pt x="36371" y="926796"/>
                  </a:cubicBezTo>
                  <a:cubicBezTo>
                    <a:pt x="120387" y="870832"/>
                    <a:pt x="204402" y="815008"/>
                    <a:pt x="288278" y="758765"/>
                  </a:cubicBezTo>
                  <a:cubicBezTo>
                    <a:pt x="329588" y="731132"/>
                    <a:pt x="332100" y="712849"/>
                    <a:pt x="300420" y="674331"/>
                  </a:cubicBezTo>
                  <a:cubicBezTo>
                    <a:pt x="235524" y="595619"/>
                    <a:pt x="170210" y="517046"/>
                    <a:pt x="105035" y="438474"/>
                  </a:cubicBezTo>
                  <a:cubicBezTo>
                    <a:pt x="88846" y="418935"/>
                    <a:pt x="74192" y="398978"/>
                    <a:pt x="91358" y="373020"/>
                  </a:cubicBezTo>
                  <a:cubicBezTo>
                    <a:pt x="106849" y="349713"/>
                    <a:pt x="129319" y="351388"/>
                    <a:pt x="153602" y="356412"/>
                  </a:cubicBezTo>
                  <a:cubicBezTo>
                    <a:pt x="256877" y="377486"/>
                    <a:pt x="360431" y="397583"/>
                    <a:pt x="463984" y="417819"/>
                  </a:cubicBezTo>
                  <a:cubicBezTo>
                    <a:pt x="501387" y="425076"/>
                    <a:pt x="518134" y="412236"/>
                    <a:pt x="521623" y="373997"/>
                  </a:cubicBezTo>
                  <a:cubicBezTo>
                    <a:pt x="531253" y="267791"/>
                    <a:pt x="540743" y="161725"/>
                    <a:pt x="550093" y="55520"/>
                  </a:cubicBezTo>
                  <a:cubicBezTo>
                    <a:pt x="552187" y="30818"/>
                    <a:pt x="559025" y="8628"/>
                    <a:pt x="585542" y="1510"/>
                  </a:cubicBezTo>
                  <a:cubicBezTo>
                    <a:pt x="611779" y="-5468"/>
                    <a:pt x="626014" y="12954"/>
                    <a:pt x="638714" y="31795"/>
                  </a:cubicBezTo>
                  <a:cubicBezTo>
                    <a:pt x="696213" y="117485"/>
                    <a:pt x="753433" y="203454"/>
                    <a:pt x="811071" y="289144"/>
                  </a:cubicBezTo>
                  <a:cubicBezTo>
                    <a:pt x="840379" y="332827"/>
                    <a:pt x="852939" y="334780"/>
                    <a:pt x="893551" y="301286"/>
                  </a:cubicBezTo>
                  <a:cubicBezTo>
                    <a:pt x="973240" y="235693"/>
                    <a:pt x="1052790" y="169820"/>
                    <a:pt x="1132339" y="104087"/>
                  </a:cubicBezTo>
                  <a:cubicBezTo>
                    <a:pt x="1154529" y="85805"/>
                    <a:pt x="1177696" y="73942"/>
                    <a:pt x="1203375" y="97667"/>
                  </a:cubicBezTo>
                  <a:cubicBezTo>
                    <a:pt x="1214401" y="107855"/>
                    <a:pt x="1216913" y="121532"/>
                    <a:pt x="1216355" y="1363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35" name="">
            <a:extLst>
              <a:ext uri="{31C5F5AC-E4D1-4AB3-A40E-0D0CAF4D3675}">
                <a16:creationId xmlns:a16="http://schemas.microsoft.com/office/drawing/2010/main" id="{905CDB77-4958-46D9-99A1-9D1E8F7EB4AE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3143250" y="762000"/>
            <a:ext cx="2857500" cy="476250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ctr" lvl="0">
              <a:lnSpc>
                <a:spcPct val="100000"/>
              </a:lnSpc>
              <a:defRPr cap="none" dirty="0" lang="en-US" sz="2800">
                <a:solidFill>
                  <a:schemeClr val="bg1"/>
                </a:solidFill>
                <a:latin typeface="Unica One-demi_bold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6" name="">
            <a:extLst>
              <a:ext uri="{0A0A434A-D3D6-4CAF-8B21-86116451BF3D}">
                <a16:creationId xmlns:a16="http://schemas.microsoft.com/office/drawing/2010/main" id="{C0205840-E43E-446C-82EE-AA85D52978F5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476250" y="2619375"/>
            <a:ext cx="1905000" cy="52387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lvl="0">
              <a:defRPr b="1" cap="none" dirty="0" lang="en-US" sz="16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7" name="">
            <a:extLst>
              <a:ext uri="{CB99C20F-84A9-4838-A4F2-7759652E2BB0}">
                <a16:creationId xmlns:a16="http://schemas.microsoft.com/office/drawing/2010/main" id="{CD87E80B-760F-4D6E-8A1C-E481E3E81B73}"/>
              </a:ext>
            </a:extLst>
          </p:cNvPr>
          <p:cNvSpPr/>
          <p:nvPr>
            <p:ph idx="5" type="title"/>
          </p:nvPr>
        </p:nvSpPr>
        <p:spPr>
          <a:xfrm flipH="false" flipV="false" rot="0">
            <a:off x="2524125" y="2619375"/>
            <a:ext cx="1905000" cy="52387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lvl="0">
              <a:defRPr b="1" cap="none" dirty="0" lang="en-US" sz="16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8" name="">
            <a:extLst>
              <a:ext uri="{BB6F66B6-BB93-4707-9F14-642180CB63DD}">
                <a16:creationId xmlns:a16="http://schemas.microsoft.com/office/drawing/2010/main" id="{ACBCF86C-00C7-49E3-845D-88A8773EDA08}"/>
              </a:ext>
            </a:extLst>
          </p:cNvPr>
          <p:cNvSpPr/>
          <p:nvPr>
            <p:ph idx="6" type="title"/>
          </p:nvPr>
        </p:nvSpPr>
        <p:spPr>
          <a:xfrm flipH="false" flipV="false" rot="0">
            <a:off x="4667250" y="2619375"/>
            <a:ext cx="1905000" cy="52387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lvl="0">
              <a:defRPr b="1" cap="none" dirty="0" lang="en-US" sz="16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9" name="">
            <a:extLst>
              <a:ext uri="{6A1EA372-38DE-4293-8D2F-D3677161BC8D}">
                <a16:creationId xmlns:a16="http://schemas.microsoft.com/office/drawing/2010/main" id="{90F428D0-5D00-4E80-9914-220279DD5C2C}"/>
              </a:ext>
            </a:extLst>
          </p:cNvPr>
          <p:cNvSpPr/>
          <p:nvPr>
            <p:ph idx="7" type="title"/>
          </p:nvPr>
        </p:nvSpPr>
        <p:spPr>
          <a:xfrm flipH="false" flipV="false" rot="0">
            <a:off x="6762750" y="2619375"/>
            <a:ext cx="1905000" cy="52387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lvl="0">
              <a:defRPr b="1" cap="none" dirty="0" lang="en-US" sz="16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40" name="">
            <a:extLst>
              <a:ext uri="{02158B7F-40CC-464E-B83E-EB7925457004}">
                <a16:creationId xmlns:a16="http://schemas.microsoft.com/office/drawing/2010/main" id="{2D654169-E853-4F6F-9416-47825F826BB3}"/>
              </a:ext>
            </a:extLst>
          </p:cNvPr>
          <p:cNvSpPr/>
          <p:nvPr>
            <p:ph idx="8"/>
          </p:nvPr>
        </p:nvSpPr>
        <p:spPr>
          <a:xfrm flipH="false" flipV="false" rot="0">
            <a:off x="476250" y="3190875"/>
            <a:ext cx="19050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spcBef>
                <a:spcPts val="0"/>
              </a:spcBef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41" name="">
            <a:extLst>
              <a:ext uri="{295F30B7-1850-475E-9915-2C510285200C}">
                <a16:creationId xmlns:a16="http://schemas.microsoft.com/office/drawing/2010/main" id="{2FB939D2-E383-44BF-9815-D7AE458AF309}"/>
              </a:ext>
            </a:extLst>
          </p:cNvPr>
          <p:cNvSpPr/>
          <p:nvPr>
            <p:ph idx="9"/>
          </p:nvPr>
        </p:nvSpPr>
        <p:spPr>
          <a:xfrm flipH="false" flipV="false" rot="0">
            <a:off x="2524125" y="3181350"/>
            <a:ext cx="19050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42" name="">
            <a:extLst>
              <a:ext uri="{19A92184-312A-4E9E-A9CF-AD3D831B6184}">
                <a16:creationId xmlns:a16="http://schemas.microsoft.com/office/drawing/2010/main" id="{15FD2C70-70E2-4057-B397-0C3AC98F1C66}"/>
              </a:ext>
            </a:extLst>
          </p:cNvPr>
          <p:cNvSpPr/>
          <p:nvPr>
            <p:ph idx="10"/>
          </p:nvPr>
        </p:nvSpPr>
        <p:spPr>
          <a:xfrm flipH="false" flipV="false" rot="0">
            <a:off x="4667250" y="3190875"/>
            <a:ext cx="19050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43" name="">
            <a:extLst>
              <a:ext uri="{399AB03D-2A80-48EE-8171-A4E253D9AA33}">
                <a16:creationId xmlns:a16="http://schemas.microsoft.com/office/drawing/2010/main" id="{3AC32ABB-09EA-4884-B0EE-A23288AA1DD5}"/>
              </a:ext>
            </a:extLst>
          </p:cNvPr>
          <p:cNvSpPr/>
          <p:nvPr>
            <p:ph idx="11"/>
          </p:nvPr>
        </p:nvSpPr>
        <p:spPr>
          <a:xfrm flipH="false" flipV="false" rot="0">
            <a:off x="6762750" y="3190875"/>
            <a:ext cx="19050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grpSp>
        <p:nvGrpSpPr>
          <p:cNvPr id="44" name="">
            <a:extLst>
              <a:ext uri="{79407A19-BF90-46B4-B45E-2F8242C09F28}">
                <a16:creationId xmlns:a16="http://schemas.microsoft.com/office/drawing/2010/main" id="{15D8F97E-C4B8-4D16-9DF0-CBE0875A53E8}"/>
              </a:ext>
            </a:extLst>
          </p:cNvPr>
          <p:cNvGrpSpPr>
            <a:grpSpLocks noChangeAspect="true"/>
          </p:cNvGrpSpPr>
          <p:nvPr/>
        </p:nvGrpSpPr>
        <p:grpSpPr>
          <a:xfrm flipH="false" flipV="true" rot="0">
            <a:off x="0" y="4743450"/>
            <a:ext cx="2609850" cy="400032"/>
            <a:chOff x="0" y="0"/>
            <a:chExt cx="9320894" cy="1428686"/>
          </a:xfrm>
        </p:grpSpPr>
        <p:sp>
          <p:nvSpPr>
            <p:cNvPr id="45" name="shape-48CB">
              <a:extLst>
                <a:ext uri="{DF38B6E1-50D4-480E-9680-43264371C5E5}">
                  <a16:creationId xmlns:a16="http://schemas.microsoft.com/office/drawing/2010/main" id="{D5404B26-0284-4ED8-88F1-409B68A71B7B}"/>
                </a:ext>
              </a:extLst>
            </p:cNvPr>
            <p:cNvSpPr/>
            <p:nvPr/>
          </p:nvSpPr>
          <p:spPr>
            <a:xfrm>
              <a:off x="0" y="0"/>
              <a:ext cx="9320894" cy="1428686"/>
            </a:xfrm>
            <a:custGeom>
              <a:avLst/>
              <a:gdLst/>
              <a:ahLst/>
              <a:cxnLst/>
              <a:rect b="b" l="0" r="r" t="0"/>
              <a:pathLst>
                <a:path h="1428687" w="9320894">
                  <a:moveTo>
                    <a:pt x="0" y="1191306"/>
                  </a:moveTo>
                  <a:cubicBezTo>
                    <a:pt x="0" y="1191306"/>
                    <a:pt x="2769054" y="2218305"/>
                    <a:pt x="9320894" y="0"/>
                  </a:cubicBezTo>
                  <a:lnTo>
                    <a:pt x="0" y="0"/>
                  </a:lnTo>
                  <a:lnTo>
                    <a:pt x="0" y="1191306"/>
                  </a:lnTo>
                  <a:close/>
                </a:path>
              </a:pathLst>
            </a:custGeom>
            <a:solidFill>
              <a:srgbClr val="ad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46" name="shape-71E5">
              <a:extLst>
                <a:ext uri="{55CEDDC4-D085-4CCB-B330-133DCB658A1A}">
                  <a16:creationId xmlns:a16="http://schemas.microsoft.com/office/drawing/2010/main" id="{C82F4A9D-4B10-44B5-933C-B0A3C9571E95}"/>
                </a:ext>
              </a:extLst>
            </p:cNvPr>
            <p:cNvSpPr/>
            <p:nvPr/>
          </p:nvSpPr>
          <p:spPr>
            <a:xfrm>
              <a:off x="0" y="0"/>
              <a:ext cx="9320894" cy="1157728"/>
            </a:xfrm>
            <a:custGeom>
              <a:avLst/>
              <a:gdLst/>
              <a:ahLst/>
              <a:cxnLst/>
              <a:rect b="b" l="0" r="r" t="0"/>
              <a:pathLst>
                <a:path h="1157728" w="9320894">
                  <a:moveTo>
                    <a:pt x="0" y="965427"/>
                  </a:moveTo>
                  <a:cubicBezTo>
                    <a:pt x="0" y="965427"/>
                    <a:pt x="2769054" y="1797504"/>
                    <a:pt x="9320894" y="0"/>
                  </a:cubicBezTo>
                  <a:lnTo>
                    <a:pt x="0" y="0"/>
                  </a:lnTo>
                  <a:lnTo>
                    <a:pt x="0" y="965427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</p:spTree>
    <p:custDataLst>
      <p:tags r:id="rId2"/>
    </p:custDataLst>
    <p:extLst>
      <p:ext uri="{033F63B2-1E5F-4747-A7D4-4E9B22EF989D}">
        <p14:creationId xmlns:p14="http://schemas.microsoft.com/office/powerpoint/2010/main" val="1698274649995"/>
      </p:ext>
    </p:extLst>
  </p:cSld>
  <p:clrMapOvr>
    <a:masterClrMapping/>
  </p:clrMapOvr>
</p:sldLayout>
</file>

<file path=ppt/slideLayouts/slideLayout9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2361E0BB-4DD7-46A4-94B4-224C7BCA3982}">
                <a16:creationId xmlns:a16="http://schemas.microsoft.com/office/drawing/2010/main" id="{52E609B9-C27C-4E44-9A6D-0C70DFE7B898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3" name="Footer Placeholder 2">
            <a:extLst>
              <a:ext uri="{2F2367ED-05FE-4101-9C1B-E957F4C1FD04}">
                <a16:creationId xmlns:a16="http://schemas.microsoft.com/office/drawing/2010/main" id="{DC7E883F-4B29-44F9-85F7-EA9A5445CD49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4" name="Date Placeholder 1">
            <a:extLst>
              <a:ext uri="{6A146554-404D-400F-BD4A-DB5355C8882A}">
                <a16:creationId xmlns:a16="http://schemas.microsoft.com/office/drawing/2010/main" id="{6E88DAB7-C11C-4098-9CD7-1C71F89D6A23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sp>
        <p:nvSpPr>
          <p:cNvPr id="5" name="shape-48CB">
            <a:extLst>
              <a:ext uri="{AD1D7E4C-BB56-4E3D-A22F-352E6C47B666}">
                <a16:creationId xmlns:a16="http://schemas.microsoft.com/office/drawing/2010/main" id="{59550DE1-76EF-4B7F-93D6-BF145714CADE}"/>
              </a:ext>
            </a:extLst>
          </p:cNvPr>
          <p:cNvSpPr/>
          <p:nvPr userDrawn="1"/>
        </p:nvSpPr>
        <p:spPr>
          <a:xfrm rot="0">
            <a:off x="0" y="0"/>
            <a:ext cx="2609850" cy="400032"/>
          </a:xfrm>
          <a:custGeom>
            <a:avLst/>
            <a:gdLst/>
            <a:ahLst/>
            <a:cxnLst/>
            <a:rect b="b" l="0" r="r" t="0"/>
            <a:pathLst>
              <a:path h="1428687" w="9320894">
                <a:moveTo>
                  <a:pt x="0" y="1191306"/>
                </a:moveTo>
                <a:cubicBezTo>
                  <a:pt x="0" y="1191306"/>
                  <a:pt x="2769054" y="2218305"/>
                  <a:pt x="9320894" y="0"/>
                </a:cubicBezTo>
                <a:lnTo>
                  <a:pt x="0" y="0"/>
                </a:lnTo>
                <a:lnTo>
                  <a:pt x="0" y="1191306"/>
                </a:lnTo>
                <a:close/>
              </a:path>
            </a:pathLst>
          </a:custGeom>
          <a:solidFill>
            <a:srgbClr val="d80e0e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6" name="shape-71E5">
            <a:extLst>
              <a:ext uri="{30D075EC-52B5-40D6-B5C5-8D7D84F2FC64}">
                <a16:creationId xmlns:a16="http://schemas.microsoft.com/office/drawing/2010/main" id="{FB353E3E-2C4A-4365-B2C5-F0CB2ABAD107}"/>
              </a:ext>
            </a:extLst>
          </p:cNvPr>
          <p:cNvSpPr/>
          <p:nvPr userDrawn="1"/>
        </p:nvSpPr>
        <p:spPr>
          <a:xfrm rot="0">
            <a:off x="0" y="0"/>
            <a:ext cx="2609850" cy="324163"/>
          </a:xfrm>
          <a:custGeom>
            <a:avLst/>
            <a:gdLst/>
            <a:ahLst/>
            <a:cxnLst/>
            <a:rect b="b" l="0" r="r" t="0"/>
            <a:pathLst>
              <a:path h="1157728" w="9320894">
                <a:moveTo>
                  <a:pt x="0" y="965427"/>
                </a:moveTo>
                <a:cubicBezTo>
                  <a:pt x="0" y="965427"/>
                  <a:pt x="2769054" y="1797504"/>
                  <a:pt x="9320894" y="0"/>
                </a:cubicBezTo>
                <a:lnTo>
                  <a:pt x="0" y="0"/>
                </a:lnTo>
                <a:lnTo>
                  <a:pt x="0" y="965427"/>
                </a:lnTo>
                <a:close/>
              </a:path>
            </a:pathLst>
          </a:custGeom>
          <a:solidFill>
            <a:srgbClr val="ed2b2a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7" name="shape-3228">
            <a:extLst>
              <a:ext uri="{D8EA952E-C9F9-462E-B3BA-CCD4B1BCCA87}">
                <a16:creationId xmlns:a16="http://schemas.microsoft.com/office/drawing/2010/main" id="{20D00254-02CD-4376-98D6-8ABA75BEC06C}"/>
              </a:ext>
            </a:extLst>
          </p:cNvPr>
          <p:cNvSpPr/>
          <p:nvPr userDrawn="1"/>
        </p:nvSpPr>
        <p:spPr>
          <a:xfrm rot="0">
            <a:off x="4260256" y="4505325"/>
            <a:ext cx="4876800" cy="638196"/>
          </a:xfrm>
          <a:custGeom>
            <a:avLst/>
            <a:gdLst/>
            <a:ahLst/>
            <a:cxnLst/>
            <a:rect b="b" l="0" r="r" t="0"/>
            <a:pathLst>
              <a:path h="1428798" w="10918209">
                <a:moveTo>
                  <a:pt x="0" y="1428798"/>
                </a:moveTo>
                <a:cubicBezTo>
                  <a:pt x="0" y="1428798"/>
                  <a:pt x="1605105" y="151666"/>
                  <a:pt x="4728097" y="8791"/>
                </a:cubicBezTo>
                <a:cubicBezTo>
                  <a:pt x="5784732" y="-39403"/>
                  <a:pt x="6838595" y="112002"/>
                  <a:pt x="7812490" y="427393"/>
                </a:cubicBezTo>
                <a:cubicBezTo>
                  <a:pt x="8403183" y="618675"/>
                  <a:pt x="9399042" y="821473"/>
                  <a:pt x="10918209" y="785008"/>
                </a:cubicBezTo>
                <a:lnTo>
                  <a:pt x="10918209" y="1428798"/>
                </a:lnTo>
                <a:lnTo>
                  <a:pt x="0" y="1428798"/>
                </a:lnTo>
                <a:close/>
              </a:path>
            </a:pathLst>
          </a:custGeom>
          <a:solidFill>
            <a:srgbClr val="d80e0e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8" name="shape-5CD3">
            <a:extLst>
              <a:ext uri="{DF8088C9-2CCC-4A50-B56A-79C728A41251}">
                <a16:creationId xmlns:a16="http://schemas.microsoft.com/office/drawing/2010/main" id="{497AECD7-7821-4100-9008-8F7B0052D863}"/>
              </a:ext>
            </a:extLst>
          </p:cNvPr>
          <p:cNvSpPr/>
          <p:nvPr userDrawn="1"/>
        </p:nvSpPr>
        <p:spPr>
          <a:xfrm rot="0">
            <a:off x="4260256" y="4587740"/>
            <a:ext cx="4876800" cy="555781"/>
          </a:xfrm>
          <a:custGeom>
            <a:avLst/>
            <a:gdLst/>
            <a:ahLst/>
            <a:cxnLst/>
            <a:rect b="b" l="0" r="r" t="0"/>
            <a:pathLst>
              <a:path h="1244286" w="10918209">
                <a:moveTo>
                  <a:pt x="0" y="1244286"/>
                </a:moveTo>
                <a:cubicBezTo>
                  <a:pt x="0" y="1244286"/>
                  <a:pt x="1605105" y="131994"/>
                  <a:pt x="4728097" y="7671"/>
                </a:cubicBezTo>
                <a:cubicBezTo>
                  <a:pt x="5784732" y="-34339"/>
                  <a:pt x="6838595" y="97448"/>
                  <a:pt x="7812490" y="372322"/>
                </a:cubicBezTo>
                <a:cubicBezTo>
                  <a:pt x="8403183" y="539081"/>
                  <a:pt x="9399042" y="715649"/>
                  <a:pt x="10918209" y="683662"/>
                </a:cubicBezTo>
                <a:lnTo>
                  <a:pt x="10918209" y="1244286"/>
                </a:lnTo>
                <a:lnTo>
                  <a:pt x="0" y="1244286"/>
                </a:lnTo>
                <a:close/>
              </a:path>
            </a:pathLst>
          </a:custGeom>
          <a:solidFill>
            <a:srgbClr val="ed2b2a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9" name="">
            <a:extLst>
              <a:ext uri="{F97131B6-EB10-438D-B264-C69410B395C0}">
                <a16:creationId xmlns:a16="http://schemas.microsoft.com/office/drawing/2010/main" id="{2DA5C95D-D6D0-46C1-8FA0-768B0D4026EF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7286625" y="1562100"/>
            <a:ext cx="857250" cy="857250"/>
          </a:xfrm>
          <a:prstGeom prst="ellipse">
            <a:avLst/>
          </a:pr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10" name="Layer_1-246BA">
            <a:extLst>
              <a:ext uri="{5DF6533D-703B-424B-A670-1E2A0639A14E}">
                <a16:creationId xmlns:a16="http://schemas.microsoft.com/office/drawing/2010/main" id="{09ACC8C9-485A-430D-89B1-41F275759B41}"/>
              </a:ext>
            </a:extLst>
          </p:cNvPr>
          <p:cNvGrpSpPr>
            <a:grpSpLocks noChangeAspect="true"/>
          </p:cNvGrpSpPr>
          <p:nvPr/>
        </p:nvGrpSpPr>
        <p:grpSpPr>
          <a:xfrm rot="0">
            <a:off x="7467600" y="1800225"/>
            <a:ext cx="497460" cy="381000"/>
            <a:chOff x="17" y="0"/>
            <a:chExt cx="2857440" cy="2188485"/>
          </a:xfrm>
          <a:solidFill>
            <a:schemeClr val="bg1"/>
          </a:solidFill>
        </p:grpSpPr>
        <p:sp>
          <p:nvSpPr>
            <p:cNvPr id="11" name="shape-281C">
              <a:extLst>
                <a:ext uri="{E196480A-78E8-4FB0-963D-846776A228F8}">
                  <a16:creationId xmlns:a16="http://schemas.microsoft.com/office/drawing/2010/main" id="{ACC9107B-74E3-4CE4-8889-2D1AC6424E25}"/>
                </a:ext>
              </a:extLst>
            </p:cNvPr>
            <p:cNvSpPr/>
            <p:nvPr/>
          </p:nvSpPr>
          <p:spPr>
            <a:xfrm>
              <a:off x="313797" y="837105"/>
              <a:ext cx="2231162" cy="1351380"/>
            </a:xfrm>
            <a:custGeom>
              <a:avLst/>
              <a:gdLst/>
              <a:ahLst/>
              <a:cxnLst/>
              <a:rect b="b" l="0" r="r" t="0"/>
              <a:pathLst>
                <a:path h="1351381" w="2231162">
                  <a:moveTo>
                    <a:pt x="1114785" y="1350241"/>
                  </a:moveTo>
                  <a:cubicBezTo>
                    <a:pt x="834448" y="1350241"/>
                    <a:pt x="554110" y="1347674"/>
                    <a:pt x="273773" y="1351357"/>
                  </a:cubicBezTo>
                  <a:cubicBezTo>
                    <a:pt x="144095" y="1353031"/>
                    <a:pt x="5154" y="1266206"/>
                    <a:pt x="690" y="1089433"/>
                  </a:cubicBezTo>
                  <a:cubicBezTo>
                    <a:pt x="-6006" y="823604"/>
                    <a:pt x="35620" y="565921"/>
                    <a:pt x="144764" y="321965"/>
                  </a:cubicBezTo>
                  <a:cubicBezTo>
                    <a:pt x="187730" y="225878"/>
                    <a:pt x="264957" y="172087"/>
                    <a:pt x="372427" y="171194"/>
                  </a:cubicBezTo>
                  <a:cubicBezTo>
                    <a:pt x="549758" y="169855"/>
                    <a:pt x="726978" y="170748"/>
                    <a:pt x="904309" y="170636"/>
                  </a:cubicBezTo>
                  <a:quadBezTo>
                    <a:pt x="942364" y="170636"/>
                    <a:pt x="942588" y="131688"/>
                  </a:quadBezTo>
                  <a:cubicBezTo>
                    <a:pt x="942588" y="97316"/>
                    <a:pt x="943034" y="62943"/>
                    <a:pt x="942588" y="28682"/>
                  </a:cubicBezTo>
                  <a:cubicBezTo>
                    <a:pt x="942253" y="9041"/>
                    <a:pt x="950176" y="-111"/>
                    <a:pt x="970599" y="1"/>
                  </a:cubicBezTo>
                  <a:cubicBezTo>
                    <a:pt x="1067132" y="447"/>
                    <a:pt x="1163666" y="447"/>
                    <a:pt x="1260199" y="1"/>
                  </a:cubicBezTo>
                  <a:cubicBezTo>
                    <a:pt x="1281068" y="1"/>
                    <a:pt x="1287876" y="9933"/>
                    <a:pt x="1287653" y="29128"/>
                  </a:cubicBezTo>
                  <a:cubicBezTo>
                    <a:pt x="1287206" y="65287"/>
                    <a:pt x="1288880" y="101556"/>
                    <a:pt x="1287206" y="137715"/>
                  </a:cubicBezTo>
                  <a:cubicBezTo>
                    <a:pt x="1286090" y="163271"/>
                    <a:pt x="1295241" y="171194"/>
                    <a:pt x="1320798" y="171083"/>
                  </a:cubicBezTo>
                  <a:cubicBezTo>
                    <a:pt x="1491545" y="170078"/>
                    <a:pt x="1662403" y="172199"/>
                    <a:pt x="1833150" y="170078"/>
                  </a:cubicBezTo>
                  <a:cubicBezTo>
                    <a:pt x="1959592" y="168516"/>
                    <a:pt x="2044854" y="224985"/>
                    <a:pt x="2094069" y="339933"/>
                  </a:cubicBezTo>
                  <a:cubicBezTo>
                    <a:pt x="2163261" y="501640"/>
                    <a:pt x="2202655" y="670824"/>
                    <a:pt x="2220176" y="845477"/>
                  </a:cubicBezTo>
                  <a:cubicBezTo>
                    <a:pt x="2229439" y="937881"/>
                    <a:pt x="2236358" y="1030286"/>
                    <a:pt x="2225980" y="1123136"/>
                  </a:cubicBezTo>
                  <a:cubicBezTo>
                    <a:pt x="2211249" y="1253931"/>
                    <a:pt x="2104671" y="1349794"/>
                    <a:pt x="1972538" y="1350018"/>
                  </a:cubicBezTo>
                  <a:cubicBezTo>
                    <a:pt x="1686620" y="1350464"/>
                    <a:pt x="1400703" y="1350129"/>
                    <a:pt x="1114786" y="13501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2" name="shape-3FBB">
              <a:extLst>
                <a:ext uri="{4FE23401-890D-4150-B835-461E10791B2F}">
                  <a16:creationId xmlns:a16="http://schemas.microsoft.com/office/drawing/2010/main" id="{573B8DA0-E429-4E10-A7E9-4A1F747EC4E2}"/>
                </a:ext>
              </a:extLst>
            </p:cNvPr>
            <p:cNvSpPr/>
            <p:nvPr/>
          </p:nvSpPr>
          <p:spPr>
            <a:xfrm>
              <a:off x="17" y="0"/>
              <a:ext cx="2857440" cy="342655"/>
            </a:xfrm>
            <a:custGeom>
              <a:avLst/>
              <a:gdLst/>
              <a:ahLst/>
              <a:cxnLst/>
              <a:rect b="b" l="0" r="r" t="0"/>
              <a:pathLst>
                <a:path h="342656" w="2857440">
                  <a:moveTo>
                    <a:pt x="1431801" y="0"/>
                  </a:moveTo>
                  <a:cubicBezTo>
                    <a:pt x="1892148" y="0"/>
                    <a:pt x="2352495" y="0"/>
                    <a:pt x="2812843" y="0"/>
                  </a:cubicBezTo>
                  <a:cubicBezTo>
                    <a:pt x="2857036" y="0"/>
                    <a:pt x="2857371" y="0"/>
                    <a:pt x="2856924" y="43970"/>
                  </a:cubicBezTo>
                  <a:cubicBezTo>
                    <a:pt x="2856589" y="73656"/>
                    <a:pt x="2859714" y="103453"/>
                    <a:pt x="2853688" y="132803"/>
                  </a:cubicBezTo>
                  <a:cubicBezTo>
                    <a:pt x="2829136" y="254446"/>
                    <a:pt x="2730705" y="337923"/>
                    <a:pt x="2606384" y="342387"/>
                  </a:cubicBezTo>
                  <a:cubicBezTo>
                    <a:pt x="2592434" y="342833"/>
                    <a:pt x="2578596" y="342610"/>
                    <a:pt x="2564646" y="342610"/>
                  </a:cubicBezTo>
                  <a:cubicBezTo>
                    <a:pt x="1799856" y="342610"/>
                    <a:pt x="1035066" y="342610"/>
                    <a:pt x="270164" y="342610"/>
                  </a:cubicBezTo>
                  <a:cubicBezTo>
                    <a:pt x="168832" y="342610"/>
                    <a:pt x="88815" y="302992"/>
                    <a:pt x="34243" y="215610"/>
                  </a:cubicBezTo>
                  <a:cubicBezTo>
                    <a:pt x="-4370" y="153561"/>
                    <a:pt x="-910" y="84592"/>
                    <a:pt x="1098" y="15847"/>
                  </a:cubicBezTo>
                  <a:cubicBezTo>
                    <a:pt x="1433" y="5580"/>
                    <a:pt x="7571" y="1004"/>
                    <a:pt x="17280" y="558"/>
                  </a:cubicBezTo>
                  <a:cubicBezTo>
                    <a:pt x="27436" y="223"/>
                    <a:pt x="37703" y="0"/>
                    <a:pt x="47859" y="0"/>
                  </a:cubicBezTo>
                  <a:cubicBezTo>
                    <a:pt x="509210" y="0"/>
                    <a:pt x="970450" y="0"/>
                    <a:pt x="1431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3" name="shape-7C2B">
              <a:extLst>
                <a:ext uri="{D4409EAA-6119-4222-8460-60A611A77867}">
                  <a16:creationId xmlns:a16="http://schemas.microsoft.com/office/drawing/2010/main" id="{F57C228C-FA9A-4451-89DA-2222EF935B6E}"/>
                </a:ext>
              </a:extLst>
            </p:cNvPr>
            <p:cNvSpPr/>
            <p:nvPr/>
          </p:nvSpPr>
          <p:spPr>
            <a:xfrm>
              <a:off x="1256376" y="502080"/>
              <a:ext cx="345090" cy="175790"/>
            </a:xfrm>
            <a:custGeom>
              <a:avLst/>
              <a:gdLst/>
              <a:ahLst/>
              <a:cxnLst/>
              <a:rect b="b" l="0" r="r" t="0"/>
              <a:pathLst>
                <a:path h="175791" w="345090">
                  <a:moveTo>
                    <a:pt x="172540" y="175328"/>
                  </a:moveTo>
                  <a:cubicBezTo>
                    <a:pt x="124441" y="175328"/>
                    <a:pt x="76230" y="174658"/>
                    <a:pt x="28131" y="175662"/>
                  </a:cubicBezTo>
                  <a:cubicBezTo>
                    <a:pt x="7597" y="176109"/>
                    <a:pt x="-215" y="167850"/>
                    <a:pt x="8" y="147986"/>
                  </a:cubicBezTo>
                  <a:cubicBezTo>
                    <a:pt x="566" y="108145"/>
                    <a:pt x="566" y="68304"/>
                    <a:pt x="8" y="28574"/>
                  </a:cubicBezTo>
                  <a:cubicBezTo>
                    <a:pt x="-327" y="6813"/>
                    <a:pt x="9940" y="-218"/>
                    <a:pt x="30809" y="5"/>
                  </a:cubicBezTo>
                  <a:cubicBezTo>
                    <a:pt x="125222" y="563"/>
                    <a:pt x="219747" y="786"/>
                    <a:pt x="314160" y="5"/>
                  </a:cubicBezTo>
                  <a:cubicBezTo>
                    <a:pt x="337261" y="-218"/>
                    <a:pt x="345519" y="9268"/>
                    <a:pt x="345073" y="31364"/>
                  </a:cubicBezTo>
                  <a:cubicBezTo>
                    <a:pt x="344292" y="70201"/>
                    <a:pt x="344515" y="109149"/>
                    <a:pt x="345073" y="147986"/>
                  </a:cubicBezTo>
                  <a:cubicBezTo>
                    <a:pt x="345296" y="167739"/>
                    <a:pt x="337707" y="176220"/>
                    <a:pt x="317062" y="175774"/>
                  </a:cubicBezTo>
                  <a:cubicBezTo>
                    <a:pt x="268962" y="174770"/>
                    <a:pt x="220752" y="175439"/>
                    <a:pt x="172652" y="1754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14" name="">
            <a:extLst>
              <a:ext uri="{CF1BC97D-DA3B-4C3F-ABFF-FF430FA045F4}">
                <a16:creationId xmlns:a16="http://schemas.microsoft.com/office/drawing/2010/main" id="{F15B08FE-2615-4752-993B-A006F6AFACF7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5172075" y="1562100"/>
            <a:ext cx="857250" cy="857250"/>
          </a:xfrm>
          <a:prstGeom prst="ellipse">
            <a:avLst/>
          </a:pr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15" name="Layer_1-25BE5">
            <a:extLst>
              <a:ext uri="{A88375EC-7B62-4FEE-A871-CD37DF55FAF2}">
                <a16:creationId xmlns:a16="http://schemas.microsoft.com/office/drawing/2010/main" id="{918CB913-B65A-436B-BB98-6E2CEDA94129}"/>
              </a:ext>
            </a:extLst>
          </p:cNvPr>
          <p:cNvGrpSpPr>
            <a:grpSpLocks noChangeAspect="true"/>
          </p:cNvGrpSpPr>
          <p:nvPr/>
        </p:nvGrpSpPr>
        <p:grpSpPr>
          <a:xfrm rot="0">
            <a:off x="5410200" y="1800225"/>
            <a:ext cx="387921" cy="381000"/>
            <a:chOff x="-387" y="-132"/>
            <a:chExt cx="2857478" cy="2806494"/>
          </a:xfrm>
          <a:solidFill>
            <a:schemeClr val="bg1"/>
          </a:solidFill>
        </p:grpSpPr>
        <p:sp>
          <p:nvSpPr>
            <p:cNvPr id="16" name="shape-C5D7">
              <a:extLst>
                <a:ext uri="{9892B0EB-FA31-4E29-AC66-90FAA79817AF}">
                  <a16:creationId xmlns:a16="http://schemas.microsoft.com/office/drawing/2010/main" id="{4A7F11D3-0BAB-4D5F-9466-C0A7A4E86CD9}"/>
                </a:ext>
              </a:extLst>
            </p:cNvPr>
            <p:cNvSpPr/>
            <p:nvPr/>
          </p:nvSpPr>
          <p:spPr>
            <a:xfrm>
              <a:off x="-387" y="439526"/>
              <a:ext cx="2857478" cy="2366835"/>
            </a:xfrm>
            <a:custGeom>
              <a:avLst/>
              <a:gdLst/>
              <a:ahLst/>
              <a:cxnLst/>
              <a:rect b="b" l="0" r="r" t="0"/>
              <a:pathLst>
                <a:path h="2366836" w="2857478">
                  <a:moveTo>
                    <a:pt x="1810292" y="2277377"/>
                  </a:moveTo>
                  <a:cubicBezTo>
                    <a:pt x="1784657" y="2259142"/>
                    <a:pt x="1759286" y="2240775"/>
                    <a:pt x="1733519" y="2222672"/>
                  </a:cubicBezTo>
                  <a:cubicBezTo>
                    <a:pt x="1658861" y="2170213"/>
                    <a:pt x="1584467" y="2117225"/>
                    <a:pt x="1508883" y="2066087"/>
                  </a:cubicBezTo>
                  <a:cubicBezTo>
                    <a:pt x="1486816" y="2051156"/>
                    <a:pt x="1485495" y="2039263"/>
                    <a:pt x="1501087" y="2018914"/>
                  </a:cubicBezTo>
                  <a:cubicBezTo>
                    <a:pt x="1521833" y="1991958"/>
                    <a:pt x="1540068" y="1962887"/>
                    <a:pt x="1559228" y="1934742"/>
                  </a:cubicBezTo>
                  <a:cubicBezTo>
                    <a:pt x="1572706" y="1914789"/>
                    <a:pt x="1569403" y="1898403"/>
                    <a:pt x="1550111" y="1883472"/>
                  </a:cubicBezTo>
                  <a:cubicBezTo>
                    <a:pt x="1477699" y="1827445"/>
                    <a:pt x="1397490" y="1788596"/>
                    <a:pt x="1304729" y="1791900"/>
                  </a:cubicBezTo>
                  <a:cubicBezTo>
                    <a:pt x="1141273" y="1797714"/>
                    <a:pt x="1001339" y="1733626"/>
                    <a:pt x="871314" y="1646679"/>
                  </a:cubicBezTo>
                  <a:cubicBezTo>
                    <a:pt x="679449" y="1518240"/>
                    <a:pt x="491812" y="1383327"/>
                    <a:pt x="302589" y="1251056"/>
                  </a:cubicBezTo>
                  <a:cubicBezTo>
                    <a:pt x="287393" y="1240353"/>
                    <a:pt x="272197" y="1229121"/>
                    <a:pt x="258983" y="1216039"/>
                  </a:cubicBezTo>
                  <a:cubicBezTo>
                    <a:pt x="210753" y="1168601"/>
                    <a:pt x="212867" y="1120106"/>
                    <a:pt x="266383" y="1079143"/>
                  </a:cubicBezTo>
                  <a:cubicBezTo>
                    <a:pt x="339059" y="1023513"/>
                    <a:pt x="422307" y="1011885"/>
                    <a:pt x="510311" y="1025099"/>
                  </a:cubicBezTo>
                  <a:cubicBezTo>
                    <a:pt x="571623" y="1034216"/>
                    <a:pt x="629764" y="1055623"/>
                    <a:pt x="686056" y="1080068"/>
                  </a:cubicBezTo>
                  <a:cubicBezTo>
                    <a:pt x="804320" y="1131338"/>
                    <a:pt x="927209" y="1154727"/>
                    <a:pt x="1055515" y="1147063"/>
                  </a:cubicBezTo>
                  <a:cubicBezTo>
                    <a:pt x="1088418" y="1145080"/>
                    <a:pt x="1103878" y="1153537"/>
                    <a:pt x="1104010" y="1189743"/>
                  </a:cubicBezTo>
                  <a:cubicBezTo>
                    <a:pt x="1104010" y="1223571"/>
                    <a:pt x="1111410" y="1257398"/>
                    <a:pt x="1115110" y="1291358"/>
                  </a:cubicBezTo>
                  <a:cubicBezTo>
                    <a:pt x="1116563" y="1304572"/>
                    <a:pt x="1115374" y="1319636"/>
                    <a:pt x="1135724" y="1317257"/>
                  </a:cubicBezTo>
                  <a:cubicBezTo>
                    <a:pt x="1154091" y="1315143"/>
                    <a:pt x="1167437" y="1308536"/>
                    <a:pt x="1164662" y="1286073"/>
                  </a:cubicBezTo>
                  <a:cubicBezTo>
                    <a:pt x="1160433" y="1252245"/>
                    <a:pt x="1156998" y="1218418"/>
                    <a:pt x="1153034" y="1184458"/>
                  </a:cubicBezTo>
                  <a:cubicBezTo>
                    <a:pt x="1148541" y="1145873"/>
                    <a:pt x="1152505" y="1140720"/>
                    <a:pt x="1190429" y="1135170"/>
                  </a:cubicBezTo>
                  <a:cubicBezTo>
                    <a:pt x="1254648" y="1125921"/>
                    <a:pt x="1254913" y="1125788"/>
                    <a:pt x="1264162" y="1189611"/>
                  </a:cubicBezTo>
                  <a:cubicBezTo>
                    <a:pt x="1268259" y="1217889"/>
                    <a:pt x="1270902" y="1246431"/>
                    <a:pt x="1273412" y="1274841"/>
                  </a:cubicBezTo>
                  <a:cubicBezTo>
                    <a:pt x="1274601" y="1288980"/>
                    <a:pt x="1277508" y="1298361"/>
                    <a:pt x="1295083" y="1294926"/>
                  </a:cubicBezTo>
                  <a:cubicBezTo>
                    <a:pt x="1309486" y="1292019"/>
                    <a:pt x="1324946" y="1291490"/>
                    <a:pt x="1322832" y="1270612"/>
                  </a:cubicBezTo>
                  <a:cubicBezTo>
                    <a:pt x="1319396" y="1236785"/>
                    <a:pt x="1315829" y="1202825"/>
                    <a:pt x="1311732" y="1168998"/>
                  </a:cubicBezTo>
                  <a:cubicBezTo>
                    <a:pt x="1306447" y="1125524"/>
                    <a:pt x="1310807" y="1119446"/>
                    <a:pt x="1354149" y="1114689"/>
                  </a:cubicBezTo>
                  <a:quadBezTo>
                    <a:pt x="1413215" y="1108214"/>
                    <a:pt x="1421011" y="1165694"/>
                  </a:quadBezTo>
                  <a:cubicBezTo>
                    <a:pt x="1424975" y="1195161"/>
                    <a:pt x="1429072" y="1224496"/>
                    <a:pt x="1431450" y="1254095"/>
                  </a:cubicBezTo>
                  <a:cubicBezTo>
                    <a:pt x="1432771" y="1269555"/>
                    <a:pt x="1438189" y="1275369"/>
                    <a:pt x="1454046" y="1273652"/>
                  </a:cubicBezTo>
                  <a:cubicBezTo>
                    <a:pt x="1469638" y="1271934"/>
                    <a:pt x="1483248" y="1270084"/>
                    <a:pt x="1481002" y="1249470"/>
                  </a:cubicBezTo>
                  <a:cubicBezTo>
                    <a:pt x="1477170" y="1214453"/>
                    <a:pt x="1473867" y="1179437"/>
                    <a:pt x="1468845" y="1144684"/>
                  </a:cubicBezTo>
                  <a:cubicBezTo>
                    <a:pt x="1464617" y="1115878"/>
                    <a:pt x="1471224" y="1098832"/>
                    <a:pt x="1504391" y="1096586"/>
                  </a:cubicBezTo>
                  <a:cubicBezTo>
                    <a:pt x="1558039" y="1092754"/>
                    <a:pt x="1611423" y="1085882"/>
                    <a:pt x="1664939" y="1081125"/>
                  </a:cubicBezTo>
                  <a:cubicBezTo>
                    <a:pt x="1678946" y="1079936"/>
                    <a:pt x="1695067" y="1078351"/>
                    <a:pt x="1703920" y="1092622"/>
                  </a:cubicBezTo>
                  <a:cubicBezTo>
                    <a:pt x="1713170" y="1107421"/>
                    <a:pt x="1704449" y="1121692"/>
                    <a:pt x="1695199" y="1131867"/>
                  </a:cubicBezTo>
                  <a:cubicBezTo>
                    <a:pt x="1649215" y="1182608"/>
                    <a:pt x="1653575" y="1238503"/>
                    <a:pt x="1672735" y="1298229"/>
                  </a:cubicBezTo>
                  <a:cubicBezTo>
                    <a:pt x="1687535" y="1344478"/>
                    <a:pt x="1702599" y="1390330"/>
                    <a:pt x="1726648" y="1432747"/>
                  </a:cubicBezTo>
                  <a:cubicBezTo>
                    <a:pt x="1798664" y="1559600"/>
                    <a:pt x="1912303" y="1615098"/>
                    <a:pt x="2053163" y="1622366"/>
                  </a:cubicBezTo>
                  <a:cubicBezTo>
                    <a:pt x="2109057" y="1625273"/>
                    <a:pt x="2165084" y="1622366"/>
                    <a:pt x="2220979" y="1628841"/>
                  </a:cubicBezTo>
                  <a:cubicBezTo>
                    <a:pt x="2282159" y="1635976"/>
                    <a:pt x="2287841" y="1642187"/>
                    <a:pt x="2271192" y="1699931"/>
                  </a:cubicBezTo>
                  <a:cubicBezTo>
                    <a:pt x="2219393" y="1879244"/>
                    <a:pt x="2115136" y="2021160"/>
                    <a:pt x="1963440" y="2128061"/>
                  </a:cubicBezTo>
                  <a:cubicBezTo>
                    <a:pt x="1911906" y="2164399"/>
                    <a:pt x="1887064" y="2220822"/>
                    <a:pt x="1849405" y="2267599"/>
                  </a:cubicBezTo>
                  <a:cubicBezTo>
                    <a:pt x="1841080" y="2278038"/>
                    <a:pt x="1847687" y="2283852"/>
                    <a:pt x="1858919" y="2284513"/>
                  </a:cubicBezTo>
                  <a:cubicBezTo>
                    <a:pt x="1869886" y="2285174"/>
                    <a:pt x="1880854" y="2285042"/>
                    <a:pt x="1891821" y="2285042"/>
                  </a:cubicBezTo>
                  <a:cubicBezTo>
                    <a:pt x="2198515" y="2285042"/>
                    <a:pt x="2505209" y="2285042"/>
                    <a:pt x="2811903" y="2285042"/>
                  </a:cubicBezTo>
                  <a:cubicBezTo>
                    <a:pt x="2855112" y="2285042"/>
                    <a:pt x="2855244" y="2287817"/>
                    <a:pt x="2857358" y="2329176"/>
                  </a:cubicBezTo>
                  <a:cubicBezTo>
                    <a:pt x="2859209" y="2365646"/>
                    <a:pt x="2839388" y="2366836"/>
                    <a:pt x="2812035" y="2366836"/>
                  </a:cubicBezTo>
                  <a:cubicBezTo>
                    <a:pt x="2252428" y="2366439"/>
                    <a:pt x="1692952" y="2366571"/>
                    <a:pt x="1133345" y="2366571"/>
                  </a:cubicBezTo>
                  <a:cubicBezTo>
                    <a:pt x="772738" y="2366571"/>
                    <a:pt x="412132" y="2366571"/>
                    <a:pt x="51658" y="2366571"/>
                  </a:cubicBezTo>
                  <a:cubicBezTo>
                    <a:pt x="5013" y="2366571"/>
                    <a:pt x="-7144" y="2349922"/>
                    <a:pt x="3691" y="2303541"/>
                  </a:cubicBezTo>
                  <a:cubicBezTo>
                    <a:pt x="7391" y="2287684"/>
                    <a:pt x="18491" y="2285702"/>
                    <a:pt x="30780" y="2285438"/>
                  </a:cubicBezTo>
                  <a:cubicBezTo>
                    <a:pt x="59322" y="2284909"/>
                    <a:pt x="88128" y="2283192"/>
                    <a:pt x="116538" y="2285438"/>
                  </a:cubicBezTo>
                  <a:cubicBezTo>
                    <a:pt x="147590" y="2287949"/>
                    <a:pt x="166486" y="2276320"/>
                    <a:pt x="184193" y="2250553"/>
                  </a:cubicBezTo>
                  <a:cubicBezTo>
                    <a:pt x="296511" y="2087362"/>
                    <a:pt x="411075" y="1925888"/>
                    <a:pt x="523261" y="1762697"/>
                  </a:cubicBezTo>
                  <a:cubicBezTo>
                    <a:pt x="542421" y="1734684"/>
                    <a:pt x="558938" y="1728870"/>
                    <a:pt x="586555" y="1748426"/>
                  </a:cubicBezTo>
                  <a:cubicBezTo>
                    <a:pt x="603469" y="1760451"/>
                    <a:pt x="623157" y="1768511"/>
                    <a:pt x="641393" y="1778686"/>
                  </a:cubicBezTo>
                  <a:cubicBezTo>
                    <a:pt x="683016" y="1801942"/>
                    <a:pt x="683281" y="1802075"/>
                    <a:pt x="655003" y="1842641"/>
                  </a:cubicBezTo>
                  <a:cubicBezTo>
                    <a:pt x="560524" y="1978083"/>
                    <a:pt x="466045" y="2113261"/>
                    <a:pt x="371433" y="2248571"/>
                  </a:cubicBezTo>
                  <a:cubicBezTo>
                    <a:pt x="368262" y="2253064"/>
                    <a:pt x="365355" y="2257689"/>
                    <a:pt x="362051" y="2262049"/>
                  </a:cubicBezTo>
                  <a:cubicBezTo>
                    <a:pt x="348309" y="2280152"/>
                    <a:pt x="357691" y="2284777"/>
                    <a:pt x="375001" y="2284777"/>
                  </a:cubicBezTo>
                  <a:cubicBezTo>
                    <a:pt x="382665" y="2284777"/>
                    <a:pt x="390329" y="2284777"/>
                    <a:pt x="398125" y="2284777"/>
                  </a:cubicBezTo>
                  <a:cubicBezTo>
                    <a:pt x="856514" y="2284777"/>
                    <a:pt x="1315036" y="2284777"/>
                    <a:pt x="1773425" y="2284777"/>
                  </a:cubicBezTo>
                  <a:lnTo>
                    <a:pt x="1808045" y="2284777"/>
                  </a:lnTo>
                  <a:cubicBezTo>
                    <a:pt x="1808706" y="2282267"/>
                    <a:pt x="1809367" y="2279756"/>
                    <a:pt x="1810027" y="22772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7" name="shape-49E0">
              <a:extLst>
                <a:ext uri="{F9101A55-F946-4525-93A0-43AEC96F7A20}">
                  <a16:creationId xmlns:a16="http://schemas.microsoft.com/office/drawing/2010/main" id="{51CE9BCE-FFAE-4304-8346-05E3B6C9D54E}"/>
                </a:ext>
              </a:extLst>
            </p:cNvPr>
            <p:cNvSpPr/>
            <p:nvPr/>
          </p:nvSpPr>
          <p:spPr>
            <a:xfrm>
              <a:off x="1689419" y="-132"/>
              <a:ext cx="1120890" cy="1952739"/>
            </a:xfrm>
            <a:custGeom>
              <a:avLst/>
              <a:gdLst/>
              <a:ahLst/>
              <a:cxnLst/>
              <a:rect b="b" l="0" r="r" t="0"/>
              <a:pathLst>
                <a:path h="1952740" w="1120891">
                  <a:moveTo>
                    <a:pt x="922038" y="132"/>
                  </a:moveTo>
                  <a:cubicBezTo>
                    <a:pt x="933798" y="87212"/>
                    <a:pt x="945162" y="169798"/>
                    <a:pt x="955998" y="252385"/>
                  </a:cubicBezTo>
                  <a:cubicBezTo>
                    <a:pt x="979122" y="428922"/>
                    <a:pt x="1001586" y="605592"/>
                    <a:pt x="1024710" y="782129"/>
                  </a:cubicBezTo>
                  <a:cubicBezTo>
                    <a:pt x="1050080" y="976109"/>
                    <a:pt x="1075847" y="1169956"/>
                    <a:pt x="1101483" y="1363936"/>
                  </a:cubicBezTo>
                  <a:cubicBezTo>
                    <a:pt x="1107429" y="1408599"/>
                    <a:pt x="1112450" y="1453394"/>
                    <a:pt x="1119453" y="1497924"/>
                  </a:cubicBezTo>
                  <a:cubicBezTo>
                    <a:pt x="1123682" y="1524484"/>
                    <a:pt x="1118793" y="1546287"/>
                    <a:pt x="1102011" y="1568354"/>
                  </a:cubicBezTo>
                  <a:cubicBezTo>
                    <a:pt x="1014271" y="1683976"/>
                    <a:pt x="927191" y="1800258"/>
                    <a:pt x="841698" y="1917597"/>
                  </a:cubicBezTo>
                  <a:cubicBezTo>
                    <a:pt x="818706" y="1949178"/>
                    <a:pt x="792014" y="1957635"/>
                    <a:pt x="756336" y="1950235"/>
                  </a:cubicBezTo>
                  <a:cubicBezTo>
                    <a:pt x="658950" y="1930018"/>
                    <a:pt x="572531" y="1884430"/>
                    <a:pt x="488094" y="1834746"/>
                  </a:cubicBezTo>
                  <a:cubicBezTo>
                    <a:pt x="345384" y="1750838"/>
                    <a:pt x="212717" y="1653584"/>
                    <a:pt x="96700" y="1534527"/>
                  </a:cubicBezTo>
                  <a:cubicBezTo>
                    <a:pt x="64326" y="1501360"/>
                    <a:pt x="34991" y="1465815"/>
                    <a:pt x="12131" y="1425248"/>
                  </a:cubicBezTo>
                  <a:cubicBezTo>
                    <a:pt x="-4387" y="1395913"/>
                    <a:pt x="-4783" y="1370146"/>
                    <a:pt x="15566" y="1339754"/>
                  </a:cubicBezTo>
                  <a:cubicBezTo>
                    <a:pt x="309443" y="902375"/>
                    <a:pt x="601998" y="464203"/>
                    <a:pt x="895082" y="26296"/>
                  </a:cubicBezTo>
                  <a:cubicBezTo>
                    <a:pt x="900896" y="17574"/>
                    <a:pt x="905388" y="7003"/>
                    <a:pt x="9219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8" name="shape-4FBD">
              <a:extLst>
                <a:ext uri="{8F730C8D-A8B3-4BE1-A383-0CEFEAE762AA}">
                  <a16:creationId xmlns:a16="http://schemas.microsoft.com/office/drawing/2010/main" id="{B7445A36-1C35-48A8-9FB4-8502BD2634C8}"/>
                </a:ext>
              </a:extLst>
            </p:cNvPr>
            <p:cNvSpPr/>
            <p:nvPr/>
          </p:nvSpPr>
          <p:spPr>
            <a:xfrm>
              <a:off x="52942" y="1664917"/>
              <a:ext cx="1234215" cy="823891"/>
            </a:xfrm>
            <a:custGeom>
              <a:avLst/>
              <a:gdLst/>
              <a:ahLst/>
              <a:cxnLst/>
              <a:rect b="b" l="0" r="r" t="0"/>
              <a:pathLst>
                <a:path h="823892" w="1234216">
                  <a:moveTo>
                    <a:pt x="123198" y="30"/>
                  </a:moveTo>
                  <a:cubicBezTo>
                    <a:pt x="128880" y="3598"/>
                    <a:pt x="136544" y="7959"/>
                    <a:pt x="143679" y="12980"/>
                  </a:cubicBezTo>
                  <a:cubicBezTo>
                    <a:pt x="500454" y="264176"/>
                    <a:pt x="857228" y="515371"/>
                    <a:pt x="1213871" y="766567"/>
                  </a:cubicBezTo>
                  <a:cubicBezTo>
                    <a:pt x="1227217" y="775949"/>
                    <a:pt x="1242941" y="782820"/>
                    <a:pt x="1228406" y="805020"/>
                  </a:cubicBezTo>
                  <a:cubicBezTo>
                    <a:pt x="1214664" y="826030"/>
                    <a:pt x="1201978" y="828805"/>
                    <a:pt x="1180043" y="816780"/>
                  </a:cubicBezTo>
                  <a:cubicBezTo>
                    <a:pt x="988178" y="711994"/>
                    <a:pt x="795784" y="608133"/>
                    <a:pt x="603522" y="503875"/>
                  </a:cubicBezTo>
                  <a:cubicBezTo>
                    <a:pt x="409410" y="398561"/>
                    <a:pt x="215563" y="292850"/>
                    <a:pt x="21055" y="188328"/>
                  </a:cubicBezTo>
                  <a:cubicBezTo>
                    <a:pt x="-1805" y="176039"/>
                    <a:pt x="-6827" y="166129"/>
                    <a:pt x="9823" y="144062"/>
                  </a:cubicBezTo>
                  <a:cubicBezTo>
                    <a:pt x="40875" y="102834"/>
                    <a:pt x="69417" y="59625"/>
                    <a:pt x="99281" y="17473"/>
                  </a:cubicBezTo>
                  <a:cubicBezTo>
                    <a:pt x="104698" y="9676"/>
                    <a:pt x="108663" y="-630"/>
                    <a:pt x="123330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9" name="shape-2255">
              <a:extLst>
                <a:ext uri="{41607871-1430-470A-A319-6CEF95AD3295}">
                  <a16:creationId xmlns:a16="http://schemas.microsoft.com/office/drawing/2010/main" id="{FDCE62F0-8329-45A2-A971-22448D88C954}"/>
                </a:ext>
              </a:extLst>
            </p:cNvPr>
            <p:cNvSpPr/>
            <p:nvPr/>
          </p:nvSpPr>
          <p:spPr>
            <a:xfrm>
              <a:off x="1709728" y="1585101"/>
              <a:ext cx="611554" cy="441273"/>
            </a:xfrm>
            <a:custGeom>
              <a:avLst/>
              <a:gdLst/>
              <a:ahLst/>
              <a:cxnLst/>
              <a:rect b="b" l="0" r="r" t="0"/>
              <a:pathLst>
                <a:path h="441273" w="611554">
                  <a:moveTo>
                    <a:pt x="558168" y="440849"/>
                  </a:moveTo>
                  <a:cubicBezTo>
                    <a:pt x="476770" y="417989"/>
                    <a:pt x="387841" y="435035"/>
                    <a:pt x="300762" y="422218"/>
                  </a:cubicBezTo>
                  <a:cubicBezTo>
                    <a:pt x="171662" y="403190"/>
                    <a:pt x="83658" y="333288"/>
                    <a:pt x="36220" y="212249"/>
                  </a:cubicBezTo>
                  <a:cubicBezTo>
                    <a:pt x="24988" y="183707"/>
                    <a:pt x="17985" y="153448"/>
                    <a:pt x="7414" y="124641"/>
                  </a:cubicBezTo>
                  <a:cubicBezTo>
                    <a:pt x="-6857" y="85132"/>
                    <a:pt x="-250" y="51436"/>
                    <a:pt x="24856" y="17080"/>
                  </a:cubicBezTo>
                  <a:cubicBezTo>
                    <a:pt x="42034" y="-6440"/>
                    <a:pt x="52605" y="-3798"/>
                    <a:pt x="70444" y="13645"/>
                  </a:cubicBezTo>
                  <a:cubicBezTo>
                    <a:pt x="161752" y="103367"/>
                    <a:pt x="263763" y="179611"/>
                    <a:pt x="371060" y="248984"/>
                  </a:cubicBezTo>
                  <a:cubicBezTo>
                    <a:pt x="441225" y="294440"/>
                    <a:pt x="513241" y="336856"/>
                    <a:pt x="590278" y="369494"/>
                  </a:cubicBezTo>
                  <a:cubicBezTo>
                    <a:pt x="615384" y="380065"/>
                    <a:pt x="617366" y="391429"/>
                    <a:pt x="600981" y="410193"/>
                  </a:cubicBezTo>
                  <a:cubicBezTo>
                    <a:pt x="590013" y="422614"/>
                    <a:pt x="586314" y="444021"/>
                    <a:pt x="558300" y="4409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20" name="">
            <a:extLst>
              <a:ext uri="{7F95ADB7-7609-40A2-8560-DFBA224A72D2}">
                <a16:creationId xmlns:a16="http://schemas.microsoft.com/office/drawing/2010/main" id="{04B3522B-B83D-42E2-AD85-5159B6D6B1CF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3133725" y="1562100"/>
            <a:ext cx="857250" cy="857250"/>
          </a:xfrm>
          <a:prstGeom prst="ellipse">
            <a:avLst/>
          </a:pr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21" name="Layer_1-2DBCC">
            <a:extLst>
              <a:ext uri="{B51125EA-CE30-4CB6-9AEF-28270CB0CBDA}">
                <a16:creationId xmlns:a16="http://schemas.microsoft.com/office/drawing/2010/main" id="{31AE23BA-8051-42C6-9AF6-ADFF82EB062B}"/>
              </a:ext>
            </a:extLst>
          </p:cNvPr>
          <p:cNvGrpSpPr>
            <a:grpSpLocks noChangeAspect="true"/>
          </p:cNvGrpSpPr>
          <p:nvPr/>
        </p:nvGrpSpPr>
        <p:grpSpPr>
          <a:xfrm rot="1800000">
            <a:off x="3276600" y="1847850"/>
            <a:ext cx="571500" cy="283244"/>
            <a:chOff x="0" y="19"/>
            <a:chExt cx="2882970" cy="1428846"/>
          </a:xfrm>
          <a:solidFill>
            <a:schemeClr val="bg1"/>
          </a:solidFill>
        </p:grpSpPr>
        <p:sp>
          <p:nvSpPr>
            <p:cNvPr id="22" name="shape-0D8F">
              <a:extLst>
                <a:ext uri="{426820B3-E4F7-4597-BFA1-244C0B558164}">
                  <a16:creationId xmlns:a16="http://schemas.microsoft.com/office/drawing/2010/main" id="{C905BA12-2E47-4F99-B777-76D2A23EE4AD}"/>
                </a:ext>
              </a:extLst>
            </p:cNvPr>
            <p:cNvSpPr/>
            <p:nvPr/>
          </p:nvSpPr>
          <p:spPr>
            <a:xfrm>
              <a:off x="0" y="19"/>
              <a:ext cx="1370401" cy="1428846"/>
            </a:xfrm>
            <a:custGeom>
              <a:avLst/>
              <a:gdLst/>
              <a:ahLst/>
              <a:cxnLst/>
              <a:rect b="b" l="0" r="r" t="0"/>
              <a:pathLst>
                <a:path h="1428846" w="1370401">
                  <a:moveTo>
                    <a:pt x="0" y="612415"/>
                  </a:moveTo>
                  <a:cubicBezTo>
                    <a:pt x="0" y="448521"/>
                    <a:pt x="0" y="284627"/>
                    <a:pt x="0" y="120620"/>
                  </a:cubicBezTo>
                  <a:cubicBezTo>
                    <a:pt x="113" y="46051"/>
                    <a:pt x="40889" y="2459"/>
                    <a:pt x="115233" y="1445"/>
                  </a:cubicBezTo>
                  <a:cubicBezTo>
                    <a:pt x="223819" y="-19"/>
                    <a:pt x="332632" y="-1033"/>
                    <a:pt x="441218" y="1783"/>
                  </a:cubicBezTo>
                  <a:cubicBezTo>
                    <a:pt x="510718" y="3585"/>
                    <a:pt x="566363" y="35688"/>
                    <a:pt x="604774" y="95614"/>
                  </a:cubicBezTo>
                  <a:cubicBezTo>
                    <a:pt x="681596" y="215465"/>
                    <a:pt x="759319" y="334640"/>
                    <a:pt x="836028" y="454604"/>
                  </a:cubicBezTo>
                  <a:cubicBezTo>
                    <a:pt x="872637" y="511826"/>
                    <a:pt x="923889" y="544604"/>
                    <a:pt x="990348" y="556432"/>
                  </a:cubicBezTo>
                  <a:cubicBezTo>
                    <a:pt x="1080574" y="572540"/>
                    <a:pt x="1170575" y="589999"/>
                    <a:pt x="1260688" y="607121"/>
                  </a:cubicBezTo>
                  <a:cubicBezTo>
                    <a:pt x="1329737" y="620187"/>
                    <a:pt x="1370289" y="668623"/>
                    <a:pt x="1370401" y="738799"/>
                  </a:cubicBezTo>
                  <a:cubicBezTo>
                    <a:pt x="1370627" y="861466"/>
                    <a:pt x="1370627" y="984246"/>
                    <a:pt x="1370401" y="1106913"/>
                  </a:cubicBezTo>
                  <a:cubicBezTo>
                    <a:pt x="1370289" y="1177314"/>
                    <a:pt x="1327935" y="1221132"/>
                    <a:pt x="1257196" y="1222258"/>
                  </a:cubicBezTo>
                  <a:cubicBezTo>
                    <a:pt x="1186006" y="1223385"/>
                    <a:pt x="1114817" y="1223159"/>
                    <a:pt x="1043627" y="1222258"/>
                  </a:cubicBezTo>
                  <a:cubicBezTo>
                    <a:pt x="1022563" y="1221920"/>
                    <a:pt x="1012200" y="1229355"/>
                    <a:pt x="1004428" y="1249180"/>
                  </a:cubicBezTo>
                  <a:cubicBezTo>
                    <a:pt x="962638" y="1355964"/>
                    <a:pt x="851685" y="1432223"/>
                    <a:pt x="736115" y="1428731"/>
                  </a:cubicBezTo>
                  <a:cubicBezTo>
                    <a:pt x="614236" y="1425126"/>
                    <a:pt x="523785" y="1367116"/>
                    <a:pt x="472195" y="1255488"/>
                  </a:cubicBezTo>
                  <a:cubicBezTo>
                    <a:pt x="460255" y="1229580"/>
                    <a:pt x="446738" y="1221695"/>
                    <a:pt x="419704" y="1222033"/>
                  </a:cubicBezTo>
                  <a:cubicBezTo>
                    <a:pt x="321367" y="1223497"/>
                    <a:pt x="223031" y="1222709"/>
                    <a:pt x="124694" y="1222484"/>
                  </a:cubicBezTo>
                  <a:cubicBezTo>
                    <a:pt x="41678" y="1222258"/>
                    <a:pt x="0" y="1180806"/>
                    <a:pt x="0" y="1098577"/>
                  </a:cubicBezTo>
                  <a:cubicBezTo>
                    <a:pt x="0" y="936486"/>
                    <a:pt x="0" y="774507"/>
                    <a:pt x="0" y="612415"/>
                  </a:cubicBezTo>
                  <a:close/>
                  <a:moveTo>
                    <a:pt x="408552" y="555981"/>
                  </a:moveTo>
                  <a:lnTo>
                    <a:pt x="408552" y="555981"/>
                  </a:lnTo>
                  <a:cubicBezTo>
                    <a:pt x="481657" y="555981"/>
                    <a:pt x="554761" y="556770"/>
                    <a:pt x="627753" y="555643"/>
                  </a:cubicBezTo>
                  <a:cubicBezTo>
                    <a:pt x="678893" y="554855"/>
                    <a:pt x="691959" y="534354"/>
                    <a:pt x="667629" y="493916"/>
                  </a:cubicBezTo>
                  <a:cubicBezTo>
                    <a:pt x="610181" y="398395"/>
                    <a:pt x="551945" y="303326"/>
                    <a:pt x="493146" y="208706"/>
                  </a:cubicBezTo>
                  <a:cubicBezTo>
                    <a:pt x="472420" y="175364"/>
                    <a:pt x="442119" y="153512"/>
                    <a:pt x="402469" y="148668"/>
                  </a:cubicBezTo>
                  <a:cubicBezTo>
                    <a:pt x="327901" y="139544"/>
                    <a:pt x="252768" y="142811"/>
                    <a:pt x="178087" y="146415"/>
                  </a:cubicBezTo>
                  <a:cubicBezTo>
                    <a:pt x="132016" y="148668"/>
                    <a:pt x="111515" y="175815"/>
                    <a:pt x="111065" y="223800"/>
                  </a:cubicBezTo>
                  <a:cubicBezTo>
                    <a:pt x="110389" y="304339"/>
                    <a:pt x="110727" y="384878"/>
                    <a:pt x="110840" y="465530"/>
                  </a:cubicBezTo>
                  <a:cubicBezTo>
                    <a:pt x="110952" y="530975"/>
                    <a:pt x="135283" y="555643"/>
                    <a:pt x="200615" y="555981"/>
                  </a:cubicBezTo>
                  <a:cubicBezTo>
                    <a:pt x="269890" y="556319"/>
                    <a:pt x="339277" y="555981"/>
                    <a:pt x="408552" y="555981"/>
                  </a:cubicBezTo>
                  <a:close/>
                  <a:moveTo>
                    <a:pt x="735889" y="1276552"/>
                  </a:moveTo>
                  <a:cubicBezTo>
                    <a:pt x="812937" y="1276777"/>
                    <a:pt x="876241" y="1214486"/>
                    <a:pt x="876805" y="1138002"/>
                  </a:cubicBezTo>
                  <a:cubicBezTo>
                    <a:pt x="877255" y="1063884"/>
                    <a:pt x="813500" y="999340"/>
                    <a:pt x="739156" y="998551"/>
                  </a:cubicBezTo>
                  <a:cubicBezTo>
                    <a:pt x="660870" y="997763"/>
                    <a:pt x="599367" y="1058139"/>
                    <a:pt x="598804" y="1136200"/>
                  </a:cubicBezTo>
                  <a:cubicBezTo>
                    <a:pt x="598241" y="1215049"/>
                    <a:pt x="658167" y="1276326"/>
                    <a:pt x="735889" y="12765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3" name="shape-AC8D">
              <a:extLst>
                <a:ext uri="{C154800E-F035-4FE2-9F52-6A9943075666}">
                  <a16:creationId xmlns:a16="http://schemas.microsoft.com/office/drawing/2010/main" id="{EF56C00A-E09B-4D16-A9FD-8139172FD1D7}"/>
                </a:ext>
              </a:extLst>
            </p:cNvPr>
            <p:cNvSpPr/>
            <p:nvPr/>
          </p:nvSpPr>
          <p:spPr>
            <a:xfrm>
              <a:off x="1512653" y="248"/>
              <a:ext cx="1370317" cy="1427885"/>
            </a:xfrm>
            <a:custGeom>
              <a:avLst/>
              <a:gdLst/>
              <a:ahLst/>
              <a:cxnLst/>
              <a:rect b="b" l="0" r="r" t="0"/>
              <a:pathLst>
                <a:path h="1427886" w="1370317">
                  <a:moveTo>
                    <a:pt x="1370303" y="611285"/>
                  </a:moveTo>
                  <a:cubicBezTo>
                    <a:pt x="1370303" y="775179"/>
                    <a:pt x="1370303" y="939073"/>
                    <a:pt x="1370303" y="1102967"/>
                  </a:cubicBezTo>
                  <a:cubicBezTo>
                    <a:pt x="1370303" y="1178324"/>
                    <a:pt x="1327724" y="1221579"/>
                    <a:pt x="1252141" y="1222029"/>
                  </a:cubicBezTo>
                  <a:cubicBezTo>
                    <a:pt x="1149074" y="1222592"/>
                    <a:pt x="1046119" y="1222592"/>
                    <a:pt x="943052" y="1221916"/>
                  </a:cubicBezTo>
                  <a:cubicBezTo>
                    <a:pt x="921537" y="1221804"/>
                    <a:pt x="909935" y="1228112"/>
                    <a:pt x="901037" y="1249288"/>
                  </a:cubicBezTo>
                  <a:cubicBezTo>
                    <a:pt x="853502" y="1362381"/>
                    <a:pt x="751336" y="1430191"/>
                    <a:pt x="632498" y="1427826"/>
                  </a:cubicBezTo>
                  <a:cubicBezTo>
                    <a:pt x="507241" y="1425348"/>
                    <a:pt x="415775" y="1363620"/>
                    <a:pt x="365537" y="1246923"/>
                  </a:cubicBezTo>
                  <a:cubicBezTo>
                    <a:pt x="357427" y="1228112"/>
                    <a:pt x="347289" y="1221804"/>
                    <a:pt x="327802" y="1221916"/>
                  </a:cubicBezTo>
                  <a:cubicBezTo>
                    <a:pt x="259428" y="1222705"/>
                    <a:pt x="191055" y="1222480"/>
                    <a:pt x="122681" y="1222142"/>
                  </a:cubicBezTo>
                  <a:cubicBezTo>
                    <a:pt x="41804" y="1221804"/>
                    <a:pt x="127" y="1179788"/>
                    <a:pt x="14" y="1099024"/>
                  </a:cubicBezTo>
                  <a:cubicBezTo>
                    <a:pt x="14" y="979173"/>
                    <a:pt x="-98" y="859210"/>
                    <a:pt x="14" y="739359"/>
                  </a:cubicBezTo>
                  <a:cubicBezTo>
                    <a:pt x="127" y="668732"/>
                    <a:pt x="40227" y="620071"/>
                    <a:pt x="108939" y="607004"/>
                  </a:cubicBezTo>
                  <a:cubicBezTo>
                    <a:pt x="199052" y="589883"/>
                    <a:pt x="289053" y="572311"/>
                    <a:pt x="379279" y="556428"/>
                  </a:cubicBezTo>
                  <a:cubicBezTo>
                    <a:pt x="447991" y="544375"/>
                    <a:pt x="499694" y="509569"/>
                    <a:pt x="537091" y="450545"/>
                  </a:cubicBezTo>
                  <a:cubicBezTo>
                    <a:pt x="613349" y="330356"/>
                    <a:pt x="690734" y="210843"/>
                    <a:pt x="768344" y="91555"/>
                  </a:cubicBezTo>
                  <a:cubicBezTo>
                    <a:pt x="807093" y="32080"/>
                    <a:pt x="864315" y="2568"/>
                    <a:pt x="933928" y="1216"/>
                  </a:cubicBezTo>
                  <a:cubicBezTo>
                    <a:pt x="1039699" y="-699"/>
                    <a:pt x="1145582" y="-23"/>
                    <a:pt x="1251465" y="991"/>
                  </a:cubicBezTo>
                  <a:cubicBezTo>
                    <a:pt x="1329076" y="1667"/>
                    <a:pt x="1370303" y="44696"/>
                    <a:pt x="1370303" y="122419"/>
                  </a:cubicBezTo>
                  <a:cubicBezTo>
                    <a:pt x="1370415" y="285412"/>
                    <a:pt x="1370303" y="448405"/>
                    <a:pt x="1370303" y="611397"/>
                  </a:cubicBezTo>
                  <a:close/>
                  <a:moveTo>
                    <a:pt x="960962" y="555752"/>
                  </a:moveTo>
                  <a:cubicBezTo>
                    <a:pt x="1033053" y="555752"/>
                    <a:pt x="1105256" y="556541"/>
                    <a:pt x="1177347" y="555527"/>
                  </a:cubicBezTo>
                  <a:cubicBezTo>
                    <a:pt x="1234119" y="554739"/>
                    <a:pt x="1259238" y="528606"/>
                    <a:pt x="1259463" y="471834"/>
                  </a:cubicBezTo>
                  <a:cubicBezTo>
                    <a:pt x="1259914" y="390281"/>
                    <a:pt x="1259914" y="308841"/>
                    <a:pt x="1259463" y="227289"/>
                  </a:cubicBezTo>
                  <a:cubicBezTo>
                    <a:pt x="1259125" y="171981"/>
                    <a:pt x="1234457" y="145736"/>
                    <a:pt x="1179262" y="144497"/>
                  </a:cubicBezTo>
                  <a:cubicBezTo>
                    <a:pt x="1117422" y="143258"/>
                    <a:pt x="1055581" y="143032"/>
                    <a:pt x="993741" y="144609"/>
                  </a:cubicBezTo>
                  <a:cubicBezTo>
                    <a:pt x="945192" y="145848"/>
                    <a:pt x="904078" y="165110"/>
                    <a:pt x="877720" y="207576"/>
                  </a:cubicBezTo>
                  <a:cubicBezTo>
                    <a:pt x="818470" y="303096"/>
                    <a:pt x="759671" y="398955"/>
                    <a:pt x="701886" y="495264"/>
                  </a:cubicBezTo>
                  <a:cubicBezTo>
                    <a:pt x="680146" y="531422"/>
                    <a:pt x="689383" y="548656"/>
                    <a:pt x="730610" y="554626"/>
                  </a:cubicBezTo>
                  <a:cubicBezTo>
                    <a:pt x="739846" y="555978"/>
                    <a:pt x="749308" y="555752"/>
                    <a:pt x="758657" y="555752"/>
                  </a:cubicBezTo>
                  <a:cubicBezTo>
                    <a:pt x="826130" y="555752"/>
                    <a:pt x="893602" y="555752"/>
                    <a:pt x="961075" y="555752"/>
                  </a:cubicBezTo>
                  <a:close/>
                  <a:moveTo>
                    <a:pt x="771611" y="1140589"/>
                  </a:moveTo>
                  <a:cubicBezTo>
                    <a:pt x="772738" y="1061514"/>
                    <a:pt x="713939" y="1000012"/>
                    <a:pt x="635765" y="998435"/>
                  </a:cubicBezTo>
                  <a:cubicBezTo>
                    <a:pt x="560070" y="996971"/>
                    <a:pt x="494963" y="1060050"/>
                    <a:pt x="493611" y="1136196"/>
                  </a:cubicBezTo>
                  <a:cubicBezTo>
                    <a:pt x="492259" y="1210540"/>
                    <a:pt x="555114" y="1275196"/>
                    <a:pt x="630020" y="1276435"/>
                  </a:cubicBezTo>
                  <a:cubicBezTo>
                    <a:pt x="708982" y="1277674"/>
                    <a:pt x="770485" y="1218762"/>
                    <a:pt x="771611" y="11407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4" name="shape-B516">
              <a:extLst>
                <a:ext uri="{FDACE3AE-E48A-4D9F-8CEC-923C6DB07DA3}">
                  <a16:creationId xmlns:a16="http://schemas.microsoft.com/office/drawing/2010/main" id="{63BCDBCF-B18B-4044-B5B1-06D734875E4F}"/>
                </a:ext>
              </a:extLst>
            </p:cNvPr>
            <p:cNvSpPr/>
            <p:nvPr/>
          </p:nvSpPr>
          <p:spPr>
            <a:xfrm>
              <a:off x="1221713" y="235254"/>
              <a:ext cx="96419" cy="305446"/>
            </a:xfrm>
            <a:custGeom>
              <a:avLst/>
              <a:gdLst/>
              <a:ahLst/>
              <a:cxnLst/>
              <a:rect b="b" l="0" r="r" t="0"/>
              <a:pathLst>
                <a:path h="305446" w="96420">
                  <a:moveTo>
                    <a:pt x="0" y="243135"/>
                  </a:moveTo>
                  <a:cubicBezTo>
                    <a:pt x="7434" y="184787"/>
                    <a:pt x="3154" y="124861"/>
                    <a:pt x="5970" y="65161"/>
                  </a:cubicBezTo>
                  <a:cubicBezTo>
                    <a:pt x="8223" y="18753"/>
                    <a:pt x="23091" y="-1185"/>
                    <a:pt x="54068" y="54"/>
                  </a:cubicBezTo>
                  <a:cubicBezTo>
                    <a:pt x="84707" y="1293"/>
                    <a:pt x="100477" y="27314"/>
                    <a:pt x="95520" y="72708"/>
                  </a:cubicBezTo>
                  <a:cubicBezTo>
                    <a:pt x="90226" y="122158"/>
                    <a:pt x="93493" y="171720"/>
                    <a:pt x="91127" y="221058"/>
                  </a:cubicBezTo>
                  <a:cubicBezTo>
                    <a:pt x="90451" y="235025"/>
                    <a:pt x="89888" y="249106"/>
                    <a:pt x="87635" y="262848"/>
                  </a:cubicBezTo>
                  <a:cubicBezTo>
                    <a:pt x="83355" y="289544"/>
                    <a:pt x="65783" y="306102"/>
                    <a:pt x="43930" y="305426"/>
                  </a:cubicBezTo>
                  <a:cubicBezTo>
                    <a:pt x="21853" y="304751"/>
                    <a:pt x="4618" y="287178"/>
                    <a:pt x="901" y="261158"/>
                  </a:cubicBezTo>
                  <a:cubicBezTo>
                    <a:pt x="113" y="255639"/>
                    <a:pt x="338" y="250007"/>
                    <a:pt x="0" y="243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5" name="shape-28C7">
              <a:extLst>
                <a:ext uri="{1BC1EE25-A2B3-4D34-8056-BE223B1101DD}">
                  <a16:creationId xmlns:a16="http://schemas.microsoft.com/office/drawing/2010/main" id="{F638C1F4-0EC1-4ACD-8BB1-A8CB80675D9A}"/>
                </a:ext>
              </a:extLst>
            </p:cNvPr>
            <p:cNvSpPr/>
            <p:nvPr/>
          </p:nvSpPr>
          <p:spPr>
            <a:xfrm>
              <a:off x="1337653" y="269238"/>
              <a:ext cx="178297" cy="271197"/>
            </a:xfrm>
            <a:custGeom>
              <a:avLst/>
              <a:gdLst/>
              <a:ahLst/>
              <a:cxnLst/>
              <a:rect b="b" l="0" r="r" t="0"/>
              <a:pathLst>
                <a:path h="271197" w="178298">
                  <a:moveTo>
                    <a:pt x="178281" y="38724"/>
                  </a:moveTo>
                  <a:cubicBezTo>
                    <a:pt x="178619" y="53593"/>
                    <a:pt x="173663" y="64744"/>
                    <a:pt x="168144" y="75671"/>
                  </a:cubicBezTo>
                  <a:cubicBezTo>
                    <a:pt x="140884" y="129964"/>
                    <a:pt x="113625" y="184257"/>
                    <a:pt x="85802" y="238325"/>
                  </a:cubicBezTo>
                  <a:cubicBezTo>
                    <a:pt x="70145" y="268964"/>
                    <a:pt x="47166" y="278426"/>
                    <a:pt x="22498" y="265697"/>
                  </a:cubicBezTo>
                  <a:cubicBezTo>
                    <a:pt x="-143" y="253983"/>
                    <a:pt x="-6677" y="228638"/>
                    <a:pt x="7404" y="199802"/>
                  </a:cubicBezTo>
                  <a:cubicBezTo>
                    <a:pt x="35789" y="141904"/>
                    <a:pt x="64964" y="84344"/>
                    <a:pt x="94476" y="27009"/>
                  </a:cubicBezTo>
                  <a:cubicBezTo>
                    <a:pt x="105515" y="5495"/>
                    <a:pt x="124101" y="-4305"/>
                    <a:pt x="148206" y="1778"/>
                  </a:cubicBezTo>
                  <a:cubicBezTo>
                    <a:pt x="167806" y="6734"/>
                    <a:pt x="176479" y="21715"/>
                    <a:pt x="178169" y="388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26" name="shape-B03F">
              <a:extLst>
                <a:ext uri="{C405AB7D-7D63-4B64-B4B8-9FEA3402EF65}">
                  <a16:creationId xmlns:a16="http://schemas.microsoft.com/office/drawing/2010/main" id="{CA09E895-53F1-4EF6-B714-C1868C5C36BA}"/>
                </a:ext>
              </a:extLst>
            </p:cNvPr>
            <p:cNvSpPr/>
            <p:nvPr/>
          </p:nvSpPr>
          <p:spPr>
            <a:xfrm>
              <a:off x="1417627" y="433208"/>
              <a:ext cx="242714" cy="199772"/>
            </a:xfrm>
            <a:custGeom>
              <a:avLst/>
              <a:gdLst/>
              <a:ahLst/>
              <a:cxnLst/>
              <a:rect b="b" l="0" r="r" t="0"/>
              <a:pathLst>
                <a:path h="199773" w="242714">
                  <a:moveTo>
                    <a:pt x="242714" y="40676"/>
                  </a:moveTo>
                  <a:cubicBezTo>
                    <a:pt x="241588" y="59149"/>
                    <a:pt x="233703" y="72441"/>
                    <a:pt x="220186" y="82354"/>
                  </a:cubicBezTo>
                  <a:cubicBezTo>
                    <a:pt x="171975" y="117723"/>
                    <a:pt x="123990" y="153431"/>
                    <a:pt x="75328" y="188124"/>
                  </a:cubicBezTo>
                  <a:cubicBezTo>
                    <a:pt x="49984" y="206147"/>
                    <a:pt x="23851" y="202768"/>
                    <a:pt x="8306" y="181366"/>
                  </a:cubicBezTo>
                  <a:cubicBezTo>
                    <a:pt x="-6337" y="161203"/>
                    <a:pt x="-1719" y="136534"/>
                    <a:pt x="22950" y="118061"/>
                  </a:cubicBezTo>
                  <a:cubicBezTo>
                    <a:pt x="71386" y="81565"/>
                    <a:pt x="120723" y="46083"/>
                    <a:pt x="169948" y="10488"/>
                  </a:cubicBezTo>
                  <a:cubicBezTo>
                    <a:pt x="185380" y="-663"/>
                    <a:pt x="202163" y="-4043"/>
                    <a:pt x="219848" y="5870"/>
                  </a:cubicBezTo>
                  <a:cubicBezTo>
                    <a:pt x="234041" y="13867"/>
                    <a:pt x="241025" y="26258"/>
                    <a:pt x="242714" y="406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27" name="">
            <a:extLst>
              <a:ext uri="{82DD25D3-FE62-44CE-B0DB-7FB1FA7BACF1}">
                <a16:creationId xmlns:a16="http://schemas.microsoft.com/office/drawing/2010/main" id="{F2F7601F-C5FE-4AA8-97BF-80037BF56113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1000125" y="1562100"/>
            <a:ext cx="857250" cy="857250"/>
          </a:xfrm>
          <a:prstGeom prst="ellipse">
            <a:avLst/>
          </a:pr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grpSp>
        <p:nvGrpSpPr>
          <p:cNvPr id="28" name="Layer_1-2B12F">
            <a:extLst>
              <a:ext uri="{E60DED9B-9D82-489D-A1BA-DC077A7F9CCC}">
                <a16:creationId xmlns:a16="http://schemas.microsoft.com/office/drawing/2010/main" id="{127E8C0E-BC3E-4203-9163-1AF952702128}"/>
              </a:ext>
            </a:extLst>
          </p:cNvPr>
          <p:cNvGrpSpPr>
            <a:grpSpLocks noChangeAspect="true"/>
          </p:cNvGrpSpPr>
          <p:nvPr/>
        </p:nvGrpSpPr>
        <p:grpSpPr>
          <a:xfrm rot="0">
            <a:off x="1276350" y="1800225"/>
            <a:ext cx="313210" cy="381000"/>
            <a:chOff x="0" y="522"/>
            <a:chExt cx="2857499" cy="3475956"/>
          </a:xfrm>
          <a:solidFill>
            <a:schemeClr val="bg1"/>
          </a:solidFill>
        </p:grpSpPr>
        <p:grpSp>
          <p:nvGrpSpPr>
            <p:cNvPr id="29" name="_4J8aCO.tifAEE5">
              <a:extLst>
                <a:ext uri="{48FC862A-A102-4BB7-8174-58C6F3A47B8E}">
                  <a16:creationId xmlns:a16="http://schemas.microsoft.com/office/drawing/2010/main" id="{05975512-0791-4BA5-83C3-788B37B42BA7}"/>
                </a:ext>
              </a:extLst>
            </p:cNvPr>
            <p:cNvGrpSpPr/>
            <p:nvPr/>
          </p:nvGrpSpPr>
          <p:grpSpPr>
            <a:xfrm>
              <a:off x="0" y="522"/>
              <a:ext cx="2857499" cy="3475956"/>
              <a:chOff x="0" y="522"/>
              <a:chExt cx="2857499" cy="3475956"/>
            </a:xfrm>
            <a:grpFill/>
          </p:grpSpPr>
          <p:sp>
            <p:nvSpPr>
              <p:cNvPr id="30" name="shape-1544">
                <a:extLst>
                  <a:ext uri="{9B151A63-206A-4C45-A3C0-0290F9C35F74}">
                    <a16:creationId xmlns:a16="http://schemas.microsoft.com/office/drawing/2010/main" id="{3D71A021-3131-4883-A4BB-CFB37310FF03}"/>
                  </a:ext>
                </a:extLst>
              </p:cNvPr>
              <p:cNvSpPr/>
              <p:nvPr/>
            </p:nvSpPr>
            <p:spPr>
              <a:xfrm>
                <a:off x="0" y="522"/>
                <a:ext cx="2857499" cy="3475956"/>
              </a:xfrm>
              <a:custGeom>
                <a:avLst/>
                <a:gdLst/>
                <a:ahLst/>
                <a:cxnLst/>
                <a:rect b="b" l="0" r="r" t="0"/>
                <a:pathLst>
                  <a:path h="3475957" w="2857500">
                    <a:moveTo>
                      <a:pt x="2085335" y="936912"/>
                    </a:moveTo>
                    <a:cubicBezTo>
                      <a:pt x="2148502" y="936912"/>
                      <a:pt x="2211670" y="936912"/>
                      <a:pt x="2274837" y="936912"/>
                    </a:cubicBezTo>
                    <a:cubicBezTo>
                      <a:pt x="2356927" y="936912"/>
                      <a:pt x="2428126" y="962369"/>
                      <a:pt x="2482581" y="1026898"/>
                    </a:cubicBezTo>
                    <a:cubicBezTo>
                      <a:pt x="2505724" y="1054261"/>
                      <a:pt x="2519746" y="1086253"/>
                      <a:pt x="2531317" y="1119471"/>
                    </a:cubicBezTo>
                    <a:cubicBezTo>
                      <a:pt x="2637504" y="1422918"/>
                      <a:pt x="2743690" y="1726502"/>
                      <a:pt x="2849876" y="2029950"/>
                    </a:cubicBezTo>
                    <a:cubicBezTo>
                      <a:pt x="2855594" y="2046286"/>
                      <a:pt x="2857500" y="2062759"/>
                      <a:pt x="2857500" y="2079912"/>
                    </a:cubicBezTo>
                    <a:cubicBezTo>
                      <a:pt x="2857500" y="2485461"/>
                      <a:pt x="2857500" y="2891011"/>
                      <a:pt x="2857227" y="3296425"/>
                    </a:cubicBezTo>
                    <a:cubicBezTo>
                      <a:pt x="2857227" y="3416770"/>
                      <a:pt x="2797600" y="3475444"/>
                      <a:pt x="2677391" y="3475581"/>
                    </a:cubicBezTo>
                    <a:cubicBezTo>
                      <a:pt x="2633283" y="3475581"/>
                      <a:pt x="2589039" y="3475717"/>
                      <a:pt x="2544931" y="3475581"/>
                    </a:cubicBezTo>
                    <a:cubicBezTo>
                      <a:pt x="2436294" y="3475036"/>
                      <a:pt x="2377347" y="3418403"/>
                      <a:pt x="2372991" y="3309086"/>
                    </a:cubicBezTo>
                    <a:cubicBezTo>
                      <a:pt x="2371493" y="3270695"/>
                      <a:pt x="2371765" y="3232033"/>
                      <a:pt x="2372855" y="3193506"/>
                    </a:cubicBezTo>
                    <a:cubicBezTo>
                      <a:pt x="2373399" y="3170091"/>
                      <a:pt x="2364278" y="3160425"/>
                      <a:pt x="2340863" y="3161650"/>
                    </a:cubicBezTo>
                    <a:cubicBezTo>
                      <a:pt x="2320578" y="3162740"/>
                      <a:pt x="2300158" y="3161786"/>
                      <a:pt x="2279737" y="3161786"/>
                    </a:cubicBezTo>
                    <a:cubicBezTo>
                      <a:pt x="1699797" y="3161786"/>
                      <a:pt x="1119856" y="3161786"/>
                      <a:pt x="539916" y="3161786"/>
                    </a:cubicBezTo>
                    <a:cubicBezTo>
                      <a:pt x="485189" y="3161786"/>
                      <a:pt x="485597" y="3161786"/>
                      <a:pt x="484917" y="3218011"/>
                    </a:cubicBezTo>
                    <a:cubicBezTo>
                      <a:pt x="484372" y="3262119"/>
                      <a:pt x="487912" y="3306227"/>
                      <a:pt x="479744" y="3350199"/>
                    </a:cubicBezTo>
                    <a:cubicBezTo>
                      <a:pt x="466266" y="3423168"/>
                      <a:pt x="410450" y="3472994"/>
                      <a:pt x="335711" y="3475036"/>
                    </a:cubicBezTo>
                    <a:cubicBezTo>
                      <a:pt x="279079" y="3476533"/>
                      <a:pt x="222446" y="3475853"/>
                      <a:pt x="165813" y="3475444"/>
                    </a:cubicBezTo>
                    <a:cubicBezTo>
                      <a:pt x="68204" y="3474764"/>
                      <a:pt x="9529" y="3420173"/>
                      <a:pt x="952" y="3322836"/>
                    </a:cubicBezTo>
                    <a:cubicBezTo>
                      <a:pt x="-1" y="3311536"/>
                      <a:pt x="136" y="3300237"/>
                      <a:pt x="136" y="3288938"/>
                    </a:cubicBezTo>
                    <a:cubicBezTo>
                      <a:pt x="0" y="2839280"/>
                      <a:pt x="0" y="2389622"/>
                      <a:pt x="0" y="1939828"/>
                    </a:cubicBezTo>
                    <a:quadBezTo>
                      <a:pt x="0" y="1887551"/>
                      <a:pt x="52685" y="1887415"/>
                    </a:quadBezTo>
                    <a:cubicBezTo>
                      <a:pt x="858067" y="1887415"/>
                      <a:pt x="1663449" y="1887415"/>
                      <a:pt x="2468695" y="1887415"/>
                    </a:cubicBezTo>
                    <a:cubicBezTo>
                      <a:pt x="2478905" y="1887415"/>
                      <a:pt x="2489115" y="1886734"/>
                      <a:pt x="2499325" y="1887415"/>
                    </a:cubicBezTo>
                    <a:cubicBezTo>
                      <a:pt x="2523422" y="1889185"/>
                      <a:pt x="2528731" y="1879927"/>
                      <a:pt x="2521244" y="1857193"/>
                    </a:cubicBezTo>
                    <a:cubicBezTo>
                      <a:pt x="2459438" y="1668916"/>
                      <a:pt x="2398040" y="1480640"/>
                      <a:pt x="2337732" y="1291955"/>
                    </a:cubicBezTo>
                    <a:cubicBezTo>
                      <a:pt x="2329564" y="1266225"/>
                      <a:pt x="2313091" y="1264047"/>
                      <a:pt x="2291173" y="1264047"/>
                    </a:cubicBezTo>
                    <a:cubicBezTo>
                      <a:pt x="2096362" y="1264455"/>
                      <a:pt x="1901551" y="1264319"/>
                      <a:pt x="1706740" y="1264319"/>
                    </a:cubicBezTo>
                    <a:cubicBezTo>
                      <a:pt x="1315893" y="1264319"/>
                      <a:pt x="925182" y="1264319"/>
                      <a:pt x="534335" y="1264319"/>
                    </a:cubicBezTo>
                    <a:cubicBezTo>
                      <a:pt x="485054" y="1264319"/>
                      <a:pt x="484917" y="1264455"/>
                      <a:pt x="484917" y="1312920"/>
                    </a:cubicBezTo>
                    <a:cubicBezTo>
                      <a:pt x="484917" y="1389973"/>
                      <a:pt x="484917" y="1467026"/>
                      <a:pt x="484645" y="1543943"/>
                    </a:cubicBezTo>
                    <a:cubicBezTo>
                      <a:pt x="484645" y="1552520"/>
                      <a:pt x="488185" y="1563955"/>
                      <a:pt x="478383" y="1568584"/>
                    </a:cubicBezTo>
                    <a:cubicBezTo>
                      <a:pt x="467900" y="1573485"/>
                      <a:pt x="462591" y="1562185"/>
                      <a:pt x="456601" y="1556332"/>
                    </a:cubicBezTo>
                    <a:cubicBezTo>
                      <a:pt x="310663" y="1410802"/>
                      <a:pt x="164997" y="1264864"/>
                      <a:pt x="18923" y="1119470"/>
                    </a:cubicBezTo>
                    <a:cubicBezTo>
                      <a:pt x="4629" y="1105176"/>
                      <a:pt x="3540" y="1094966"/>
                      <a:pt x="18378" y="1080263"/>
                    </a:cubicBezTo>
                    <a:cubicBezTo>
                      <a:pt x="164589" y="934869"/>
                      <a:pt x="310118" y="788931"/>
                      <a:pt x="456193" y="643402"/>
                    </a:cubicBezTo>
                    <a:cubicBezTo>
                      <a:pt x="462183" y="637548"/>
                      <a:pt x="467764" y="626793"/>
                      <a:pt x="478383" y="632375"/>
                    </a:cubicBezTo>
                    <a:cubicBezTo>
                      <a:pt x="487776" y="637412"/>
                      <a:pt x="484781" y="648575"/>
                      <a:pt x="484781" y="657151"/>
                    </a:cubicBezTo>
                    <a:cubicBezTo>
                      <a:pt x="485054" y="737608"/>
                      <a:pt x="486006" y="818064"/>
                      <a:pt x="484509" y="898385"/>
                    </a:cubicBezTo>
                    <a:cubicBezTo>
                      <a:pt x="483964" y="928063"/>
                      <a:pt x="493902" y="937592"/>
                      <a:pt x="523580" y="937456"/>
                    </a:cubicBezTo>
                    <a:cubicBezTo>
                      <a:pt x="1023064" y="936775"/>
                      <a:pt x="1522684" y="936775"/>
                      <a:pt x="2022168" y="937456"/>
                    </a:cubicBezTo>
                    <a:cubicBezTo>
                      <a:pt x="2050212" y="937456"/>
                      <a:pt x="2059742" y="928471"/>
                      <a:pt x="2059197" y="900291"/>
                    </a:cubicBezTo>
                    <a:cubicBezTo>
                      <a:pt x="2057700" y="826641"/>
                      <a:pt x="2058789" y="752991"/>
                      <a:pt x="2058653" y="679478"/>
                    </a:cubicBezTo>
                    <a:cubicBezTo>
                      <a:pt x="2058653" y="631966"/>
                      <a:pt x="2058653" y="631830"/>
                      <a:pt x="2012094" y="631830"/>
                    </a:cubicBezTo>
                    <a:cubicBezTo>
                      <a:pt x="1768546" y="631830"/>
                      <a:pt x="1524999" y="631830"/>
                      <a:pt x="1281451" y="631830"/>
                    </a:cubicBezTo>
                    <a:cubicBezTo>
                      <a:pt x="1133062" y="631830"/>
                      <a:pt x="984674" y="631830"/>
                      <a:pt x="836285" y="631830"/>
                    </a:cubicBezTo>
                    <a:cubicBezTo>
                      <a:pt x="792858" y="631830"/>
                      <a:pt x="790544" y="629244"/>
                      <a:pt x="790407" y="585271"/>
                    </a:cubicBezTo>
                    <a:cubicBezTo>
                      <a:pt x="790135" y="507129"/>
                      <a:pt x="790135" y="428987"/>
                      <a:pt x="790407" y="350845"/>
                    </a:cubicBezTo>
                    <a:cubicBezTo>
                      <a:pt x="790544" y="307145"/>
                      <a:pt x="793130" y="304831"/>
                      <a:pt x="836830" y="304831"/>
                    </a:cubicBezTo>
                    <a:cubicBezTo>
                      <a:pt x="1226452" y="304831"/>
                      <a:pt x="1616074" y="304831"/>
                      <a:pt x="2005832" y="304831"/>
                    </a:cubicBezTo>
                    <a:quadBezTo>
                      <a:pt x="2058653" y="304831"/>
                      <a:pt x="2058653" y="250649"/>
                    </a:quadBezTo>
                    <a:cubicBezTo>
                      <a:pt x="2058653" y="176999"/>
                      <a:pt x="2058653" y="103349"/>
                      <a:pt x="2058789" y="29836"/>
                    </a:cubicBezTo>
                    <a:cubicBezTo>
                      <a:pt x="2058789" y="20034"/>
                      <a:pt x="2054296" y="6829"/>
                      <a:pt x="2064098" y="1519"/>
                    </a:cubicBezTo>
                    <a:cubicBezTo>
                      <a:pt x="2075398" y="-4471"/>
                      <a:pt x="2081660" y="8734"/>
                      <a:pt x="2088331" y="15405"/>
                    </a:cubicBezTo>
                    <a:cubicBezTo>
                      <a:pt x="2231954" y="158620"/>
                      <a:pt x="2374897" y="302380"/>
                      <a:pt x="2519066" y="444915"/>
                    </a:cubicBezTo>
                    <a:cubicBezTo>
                      <a:pt x="2539894" y="465472"/>
                      <a:pt x="2533632" y="477315"/>
                      <a:pt x="2516479" y="494332"/>
                    </a:cubicBezTo>
                    <a:cubicBezTo>
                      <a:pt x="2380751" y="629244"/>
                      <a:pt x="2245704" y="764971"/>
                      <a:pt x="2109976" y="899883"/>
                    </a:cubicBezTo>
                    <a:cubicBezTo>
                      <a:pt x="2100447" y="909276"/>
                      <a:pt x="2087241" y="914994"/>
                      <a:pt x="2075670" y="922345"/>
                    </a:cubicBezTo>
                    <a:cubicBezTo>
                      <a:pt x="2078937" y="927382"/>
                      <a:pt x="2082341" y="932419"/>
                      <a:pt x="2085608" y="9373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 rtlCol="0" vert="horz">
                <a:noAutofit/>
              </a:bodyPr>
              <a:lstStyle/>
              <a:p>
                <a:pPr algn="ctr"/>
                <a:r>
                  <a:rPr dirty="0" lang="en-US"/>
                  <a:t/>
                </a:r>
                <a:endParaRPr dirty="0" lang="en-US"/>
              </a:p>
            </p:txBody>
          </p:sp>
        </p:grpSp>
        <p:sp>
          <p:nvSpPr>
            <p:cNvPr id="31" name="shape-5C90">
              <a:extLst>
                <a:ext uri="{A7F9C4E8-FF39-43D3-A20D-325E453BE5C0}">
                  <a16:creationId xmlns:a16="http://schemas.microsoft.com/office/drawing/2010/main" id="{E753B3D9-45AD-4F71-8798-6806215DFD00}"/>
                </a:ext>
              </a:extLst>
            </p:cNvPr>
            <p:cNvSpPr/>
            <p:nvPr/>
          </p:nvSpPr>
          <p:spPr>
            <a:xfrm>
              <a:off x="443123" y="2322241"/>
              <a:ext cx="433185" cy="433400"/>
            </a:xfrm>
            <a:custGeom>
              <a:avLst/>
              <a:gdLst/>
              <a:ahLst/>
              <a:cxnLst/>
              <a:rect b="b" l="0" r="r" t="0"/>
              <a:pathLst>
                <a:path h="433400" w="433186">
                  <a:moveTo>
                    <a:pt x="216593" y="216700"/>
                  </a:moveTo>
                  <a:moveTo>
                    <a:pt x="0" y="216700"/>
                  </a:moveTo>
                  <a:cubicBezTo>
                    <a:pt x="-59" y="336321"/>
                    <a:pt x="96865" y="433340"/>
                    <a:pt x="216486" y="433400"/>
                  </a:cubicBezTo>
                  <a:cubicBezTo>
                    <a:pt x="336107" y="433459"/>
                    <a:pt x="433126" y="336535"/>
                    <a:pt x="433186" y="216914"/>
                  </a:cubicBezTo>
                  <a:cubicBezTo>
                    <a:pt x="433186" y="216843"/>
                    <a:pt x="433186" y="216773"/>
                    <a:pt x="433186" y="216702"/>
                  </a:cubicBezTo>
                  <a:cubicBezTo>
                    <a:pt x="433245" y="97079"/>
                    <a:pt x="336321" y="59"/>
                    <a:pt x="216700" y="0"/>
                  </a:cubicBezTo>
                  <a:cubicBezTo>
                    <a:pt x="97079" y="-59"/>
                    <a:pt x="59" y="96865"/>
                    <a:pt x="0" y="216486"/>
                  </a:cubicBezTo>
                  <a:cubicBezTo>
                    <a:pt x="0" y="216556"/>
                    <a:pt x="0" y="216627"/>
                    <a:pt x="0" y="216697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32" name="shape-E2A5">
              <a:extLst>
                <a:ext uri="{A9E2CAEF-E8A5-41A2-9EB9-366F3F3E9FEC}">
                  <a16:creationId xmlns:a16="http://schemas.microsoft.com/office/drawing/2010/main" id="{1F342347-0D86-4D44-BFD5-B81362A1969F}"/>
                </a:ext>
              </a:extLst>
            </p:cNvPr>
            <p:cNvSpPr/>
            <p:nvPr/>
          </p:nvSpPr>
          <p:spPr>
            <a:xfrm>
              <a:off x="1940077" y="2322348"/>
              <a:ext cx="433185" cy="433185"/>
            </a:xfrm>
            <a:custGeom>
              <a:avLst/>
              <a:gdLst/>
              <a:ahLst/>
              <a:cxnLst/>
              <a:rect b="b" l="0" r="r" t="0"/>
              <a:pathLst>
                <a:path h="433186" w="433186">
                  <a:moveTo>
                    <a:pt x="216593" y="216593"/>
                  </a:moveTo>
                  <a:moveTo>
                    <a:pt x="0" y="216593"/>
                  </a:moveTo>
                  <a:cubicBezTo>
                    <a:pt x="0" y="336214"/>
                    <a:pt x="96972" y="433186"/>
                    <a:pt x="216593" y="433186"/>
                  </a:cubicBezTo>
                  <a:cubicBezTo>
                    <a:pt x="336214" y="433186"/>
                    <a:pt x="433186" y="336214"/>
                    <a:pt x="433186" y="216593"/>
                  </a:cubicBezTo>
                  <a:cubicBezTo>
                    <a:pt x="433186" y="216593"/>
                    <a:pt x="433186" y="216593"/>
                    <a:pt x="433186" y="216593"/>
                  </a:cubicBezTo>
                  <a:cubicBezTo>
                    <a:pt x="433186" y="96972"/>
                    <a:pt x="336214" y="0"/>
                    <a:pt x="216593" y="0"/>
                  </a:cubicBezTo>
                  <a:cubicBezTo>
                    <a:pt x="96972" y="0"/>
                    <a:pt x="0" y="96972"/>
                    <a:pt x="0" y="216593"/>
                  </a:cubicBezTo>
                  <a:cubicBezTo>
                    <a:pt x="0" y="216593"/>
                    <a:pt x="0" y="216593"/>
                    <a:pt x="0" y="216593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hidden="false" id="33" name="">
            <a:extLst>
              <a:ext uri="{DBB29232-AA68-4650-8F04-3C3963C6A019}">
                <a16:creationId xmlns:a16="http://schemas.microsoft.com/office/drawing/2010/main" id="{639CC593-5F96-4FC6-800A-F9DBC292B759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3143250" y="762000"/>
            <a:ext cx="2857500" cy="476250"/>
          </a:xfrm>
          <a:prstGeom prst="rect">
            <a:avLst/>
          </a:prstGeom>
          <a:noFill/>
          <a:ln w="9525">
            <a:noFill/>
            <a:prstDash val="solid"/>
          </a:ln>
        </p:spPr>
        <p:txBody>
          <a:bodyPr anchor="ctr" bIns="45720" lIns="91440" rIns="91440" rtlCol="0" tIns="93600" vert="horz">
            <a:noAutofit/>
          </a:bodyPr>
          <a:lstStyle>
            <a:lvl1pPr algn="ctr" lvl="0">
              <a:defRPr cap="none" dirty="0" lang="en-US" sz="2800">
                <a:solidFill>
                  <a:schemeClr val="bg1"/>
                </a:solidFill>
                <a:latin typeface="Unica One-demi_bold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4" name="">
            <a:extLst>
              <a:ext uri="{7480DF4C-21ED-4FAF-A953-EC7700DDE1DE}">
                <a16:creationId xmlns:a16="http://schemas.microsoft.com/office/drawing/2010/main" id="{2266C288-1F3D-4A17-8DF1-DFF39C94BA9A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476250" y="2619375"/>
            <a:ext cx="1905000" cy="523875"/>
          </a:xfrm>
          <a:prstGeom prst="rect">
            <a:avLst/>
          </a:prstGeom>
          <a:noFill/>
          <a:ln>
            <a:noFill/>
          </a:ln>
        </p:spPr>
        <p:txBody>
          <a:bodyPr anchor="t" bIns="45720" lIns="91440" rIns="91440" rtlCol="0" tIns="93600" vert="horz">
            <a:noAutofit/>
          </a:bodyPr>
          <a:lstStyle>
            <a:lvl1pPr algn="ctr" lvl="0">
              <a:defRPr b="1" cap="none" dirty="0" lang="en-US" sz="16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5" name="">
            <a:extLst>
              <a:ext uri="{FD75DD03-3810-470A-A95D-F0AD31F11EB5}">
                <a16:creationId xmlns:a16="http://schemas.microsoft.com/office/drawing/2010/main" id="{A2B767A8-10B8-4BCA-9B3C-101A15CC4898}"/>
              </a:ext>
            </a:extLst>
          </p:cNvPr>
          <p:cNvSpPr/>
          <p:nvPr>
            <p:ph idx="5" type="title"/>
          </p:nvPr>
        </p:nvSpPr>
        <p:spPr>
          <a:xfrm flipH="false" flipV="false" rot="0">
            <a:off x="2524125" y="2619375"/>
            <a:ext cx="1905000" cy="52387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lvl="0">
              <a:defRPr b="1" cap="none" dirty="0" lang="en-US" sz="16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6" name="">
            <a:extLst>
              <a:ext uri="{8842F9C3-E5E4-4B99-A074-793B118BB8BB}">
                <a16:creationId xmlns:a16="http://schemas.microsoft.com/office/drawing/2010/main" id="{4A5CA1F3-ABE1-4C5D-BCE4-F7B2D07425CD}"/>
              </a:ext>
            </a:extLst>
          </p:cNvPr>
          <p:cNvSpPr/>
          <p:nvPr>
            <p:ph idx="6" type="title"/>
          </p:nvPr>
        </p:nvSpPr>
        <p:spPr>
          <a:xfrm flipH="false" flipV="false" rot="0">
            <a:off x="4667250" y="2619375"/>
            <a:ext cx="1905000" cy="52387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lvl="0">
              <a:defRPr b="1" cap="none" dirty="0" lang="en-US" sz="16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7" name="">
            <a:extLst>
              <a:ext uri="{AE0F4B2C-E770-40B4-90D5-3C790BDDAAF4}">
                <a16:creationId xmlns:a16="http://schemas.microsoft.com/office/drawing/2010/main" id="{980F677A-661D-4EBE-BACB-8A5E8324EBA0}"/>
              </a:ext>
            </a:extLst>
          </p:cNvPr>
          <p:cNvSpPr/>
          <p:nvPr>
            <p:ph idx="7" type="title"/>
          </p:nvPr>
        </p:nvSpPr>
        <p:spPr>
          <a:xfrm flipH="false" flipV="false" rot="0">
            <a:off x="6762750" y="2619375"/>
            <a:ext cx="1905000" cy="52387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lvl="0">
              <a:defRPr b="1" cap="none" dirty="0" lang="en-US" sz="16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8" name="">
            <a:extLst>
              <a:ext uri="{26ECA077-0B61-4187-9259-D6430F778665}">
                <a16:creationId xmlns:a16="http://schemas.microsoft.com/office/drawing/2010/main" id="{25F20437-70B7-4D10-9DA2-3D50BEE91C44}"/>
              </a:ext>
            </a:extLst>
          </p:cNvPr>
          <p:cNvSpPr/>
          <p:nvPr>
            <p:ph idx="8"/>
          </p:nvPr>
        </p:nvSpPr>
        <p:spPr>
          <a:xfrm flipH="false" flipV="false" rot="0">
            <a:off x="476250" y="3190875"/>
            <a:ext cx="19050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39" name="">
            <a:extLst>
              <a:ext uri="{E5407147-0BB9-4303-BEC3-120CE1699375}">
                <a16:creationId xmlns:a16="http://schemas.microsoft.com/office/drawing/2010/main" id="{70F69AF6-67B5-4E1A-8B1D-F5DC3E5B37FF}"/>
              </a:ext>
            </a:extLst>
          </p:cNvPr>
          <p:cNvSpPr/>
          <p:nvPr>
            <p:ph idx="9"/>
          </p:nvPr>
        </p:nvSpPr>
        <p:spPr>
          <a:xfrm flipH="false" flipV="false" rot="0">
            <a:off x="2524125" y="3190875"/>
            <a:ext cx="19050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40" name="">
            <a:extLst>
              <a:ext uri="{15577223-901A-4EF8-8587-3EAB9D2E23DC}">
                <a16:creationId xmlns:a16="http://schemas.microsoft.com/office/drawing/2010/main" id="{FA76AA40-0AB4-44E6-A82F-5A63246D6D35}"/>
              </a:ext>
            </a:extLst>
          </p:cNvPr>
          <p:cNvSpPr/>
          <p:nvPr>
            <p:ph idx="10"/>
          </p:nvPr>
        </p:nvSpPr>
        <p:spPr>
          <a:xfrm flipH="false" flipV="false" rot="0">
            <a:off x="4667250" y="3190875"/>
            <a:ext cx="19050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41" name="">
            <a:extLst>
              <a:ext uri="{2E404406-2D05-4587-9CA8-C47B8413D652}">
                <a16:creationId xmlns:a16="http://schemas.microsoft.com/office/drawing/2010/main" id="{646D0AB7-B1D0-4542-A006-476B22C3183B}"/>
              </a:ext>
            </a:extLst>
          </p:cNvPr>
          <p:cNvSpPr/>
          <p:nvPr>
            <p:ph idx="11"/>
          </p:nvPr>
        </p:nvSpPr>
        <p:spPr>
          <a:xfrm flipH="false" flipV="false" rot="0">
            <a:off x="6762750" y="3190875"/>
            <a:ext cx="1905000" cy="1428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ctr" indent="0" lvl="0" marL="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ctr" indent="0" lvl="1" marL="4572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ctr" indent="0" lvl="2" marL="9144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ctr" indent="0" lvl="3" marL="13716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ctr" indent="0" lvl="4" marL="1828800">
              <a:lnSpc>
                <a:spcPct val="12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</p:spTree>
    <p:custDataLst>
      <p:tags r:id="rId2"/>
    </p:custDataLst>
    <p:extLst>
      <p:ext uri="{F220EB05-9D33-4C1B-913C-5BA335FE1E3A}">
        <p14:creationId xmlns:p14="http://schemas.microsoft.com/office/powerpoint/2010/main" val="1698274650005"/>
      </p:ext>
    </p:extLst>
  </p:cSld>
  <p:clrMapOvr>
    <a:masterClrMapping/>
  </p:clrMapOvr>
</p:sldLayout>
</file>

<file path=ppt/slideLayouts/slideLayout10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hidden="true" id="2" name="Slide Number Placeholder 3">
            <a:extLst>
              <a:ext uri="{61D2130E-6AEE-48BC-9FB7-967F1FA7FA0A}">
                <a16:creationId xmlns:a16="http://schemas.microsoft.com/office/drawing/2010/main" id="{A40C35F3-3101-43D3-AFA8-A9FF6725CFF6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3" name="Footer Placeholder 2">
            <a:extLst>
              <a:ext uri="{CA0326C8-69FB-4D2C-864B-C19D93D5C58A}">
                <a16:creationId xmlns:a16="http://schemas.microsoft.com/office/drawing/2010/main" id="{8F75E36F-4878-4EB7-99B3-E39BB0BE158C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4" name="Date Placeholder 1">
            <a:extLst>
              <a:ext uri="{BB9E1AB8-8682-4755-8ABA-D03603130D80}">
                <a16:creationId xmlns:a16="http://schemas.microsoft.com/office/drawing/2010/main" id="{C17C2EA0-A42C-4C61-8B5E-0F28F6AE465D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sp>
        <p:nvSpPr>
          <p:cNvPr id="5" name="shape-2F21">
            <a:extLst>
              <a:ext uri="{6592F4F9-5E50-4D1B-9F59-AC78E1176D30}">
                <a16:creationId xmlns:a16="http://schemas.microsoft.com/office/drawing/2010/main" id="{631D71B2-F669-4501-91B5-039F4F8EED05}"/>
              </a:ext>
            </a:extLst>
          </p:cNvPr>
          <p:cNvSpPr/>
          <p:nvPr userDrawn="1"/>
        </p:nvSpPr>
        <p:spPr>
          <a:xfrm rot="0">
            <a:off x="0" y="75707"/>
            <a:ext cx="9143999" cy="590567"/>
          </a:xfrm>
          <a:custGeom>
            <a:avLst/>
            <a:gdLst/>
            <a:ahLst/>
            <a:cxnLst/>
            <a:rect b="b" l="0" r="r" t="0"/>
            <a:pathLst>
              <a:path h="1197099" w="18535134">
                <a:moveTo>
                  <a:pt x="18535134" y="1107860"/>
                </a:moveTo>
                <a:cubicBezTo>
                  <a:pt x="18535134" y="1107860"/>
                  <a:pt x="15561789" y="1470068"/>
                  <a:pt x="9518564" y="735034"/>
                </a:cubicBezTo>
                <a:cubicBezTo>
                  <a:pt x="3475338" y="0"/>
                  <a:pt x="0" y="242308"/>
                  <a:pt x="0" y="242308"/>
                </a:cubicBezTo>
                <a:lnTo>
                  <a:pt x="0" y="0"/>
                </a:lnTo>
                <a:lnTo>
                  <a:pt x="18535134" y="0"/>
                </a:lnTo>
                <a:lnTo>
                  <a:pt x="18535134" y="1107860"/>
                </a:lnTo>
                <a:close/>
              </a:path>
            </a:pathLst>
          </a:custGeom>
          <a:solidFill>
            <a:srgbClr val="d80e0e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6" name="shape-63EB">
            <a:extLst>
              <a:ext uri="{1053891B-CFCB-4A3F-8E09-9E6A2CFBD630}">
                <a16:creationId xmlns:a16="http://schemas.microsoft.com/office/drawing/2010/main" id="{A4B4AF62-8F57-452A-A0CF-8A6C4664426F}"/>
              </a:ext>
            </a:extLst>
          </p:cNvPr>
          <p:cNvSpPr/>
          <p:nvPr userDrawn="1"/>
        </p:nvSpPr>
        <p:spPr>
          <a:xfrm rot="0">
            <a:off x="0" y="1"/>
            <a:ext cx="9143999" cy="619191"/>
          </a:xfrm>
          <a:custGeom>
            <a:avLst/>
            <a:gdLst/>
            <a:ahLst/>
            <a:cxnLst/>
            <a:rect b="b" l="0" r="r" t="0"/>
            <a:pathLst>
              <a:path h="1255119" w="18535134">
                <a:moveTo>
                  <a:pt x="18535134" y="1161535"/>
                </a:moveTo>
                <a:cubicBezTo>
                  <a:pt x="18535134" y="1161535"/>
                  <a:pt x="15561789" y="1541312"/>
                  <a:pt x="9518564" y="770753"/>
                </a:cubicBezTo>
                <a:cubicBezTo>
                  <a:pt x="3475338" y="193"/>
                  <a:pt x="0" y="253893"/>
                  <a:pt x="0" y="253893"/>
                </a:cubicBezTo>
                <a:lnTo>
                  <a:pt x="0" y="0"/>
                </a:lnTo>
                <a:lnTo>
                  <a:pt x="18535134" y="0"/>
                </a:lnTo>
                <a:lnTo>
                  <a:pt x="18535134" y="1161535"/>
                </a:lnTo>
                <a:close/>
              </a:path>
            </a:pathLst>
          </a:custGeom>
          <a:solidFill>
            <a:srgbClr val="ed2b2a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7" name="">
            <a:extLst>
              <a:ext uri="{190967C4-98B2-487A-9932-47AAE2A298ED}">
                <a16:creationId xmlns:a16="http://schemas.microsoft.com/office/drawing/2010/main" id="{C551A33C-141F-4F8F-A0FA-45C10799865F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5128622" y="1046283"/>
            <a:ext cx="3524250" cy="3524250"/>
          </a:xfrm>
          <a:prstGeom prst="ellipse">
            <a:avLst/>
          </a:pr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8" name="">
            <a:extLst>
              <a:ext uri="{6E13AA03-DEA2-4A98-B061-78B53C98399D}">
                <a16:creationId xmlns:a16="http://schemas.microsoft.com/office/drawing/2010/main" id="{A02DA7EC-4693-4AC2-9307-C1386BC37209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571500" y="828675"/>
            <a:ext cx="3905250" cy="523875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defRPr cap="none" dirty="0" lang="en-US" sz="2800">
                <a:solidFill>
                  <a:schemeClr val="bg1"/>
                </a:solidFill>
                <a:latin typeface="Unica One-demi_bold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9" name="">
            <a:extLst>
              <a:ext uri="{0F1FF82D-E5A4-44E1-B480-3E8E93351334}">
                <a16:creationId xmlns:a16="http://schemas.microsoft.com/office/drawing/2010/main" id="{B7F7D6CB-B168-4EFD-BB3F-51F002FA7CFD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571500" y="1619250"/>
            <a:ext cx="2857500" cy="201930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-342900" lvl="0" marL="342900">
              <a:lnSpc>
                <a:spcPct val="150000"/>
              </a:lnSpc>
              <a:buFont typeface="Wingdings"/>
              <a:buChar char=""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0" name="">
            <a:extLst>
              <a:ext uri="{9E3C59D6-B538-4888-9B47-41B5C256FCD0}">
                <a16:creationId xmlns:a16="http://schemas.microsoft.com/office/drawing/2010/main" id="{69B6AF40-56DC-472F-A1A6-4C6BCC762755}"/>
              </a:ext>
            </a:extLst>
          </p:cNvPr>
          <p:cNvSpPr/>
          <p:nvPr>
            <p:ph idx="5"/>
          </p:nvPr>
        </p:nvSpPr>
        <p:spPr>
          <a:xfrm flipH="false" flipV="false" rot="0">
            <a:off x="571500" y="3810000"/>
            <a:ext cx="4286250" cy="64770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0" lvl="0" marL="0">
              <a:lnSpc>
                <a:spcPct val="129999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l" indent="0" lvl="1" marL="457200">
              <a:lnSpc>
                <a:spcPct val="129999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l" indent="0" lvl="2" marL="914400">
              <a:lnSpc>
                <a:spcPct val="129999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l" indent="0" lvl="3" marL="1371600">
              <a:lnSpc>
                <a:spcPct val="129999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l" indent="0" lvl="4" marL="1828800">
              <a:lnSpc>
                <a:spcPct val="129999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11" name="">
            <a:extLst>
              <a:ext uri="{1D15B03D-E2E2-4C4C-8C65-06AED6C55CBC}">
                <a16:creationId xmlns:a16="http://schemas.microsoft.com/office/drawing/2010/main" id="{EB1EEA7F-D293-4895-BFD8-BCCD55B1E671}"/>
              </a:ext>
            </a:extLst>
          </p:cNvPr>
          <p:cNvSpPr/>
          <p:nvPr>
            <p:ph idx="6" type="pic"/>
          </p:nvPr>
        </p:nvSpPr>
        <p:spPr>
          <a:xfrm flipH="false" flipV="false" rot="0">
            <a:off x="5124011" y="1143000"/>
            <a:ext cx="3405911" cy="3314700"/>
          </a:xfrm>
          <a:prstGeom prst="ellipse">
            <a:avLst/>
          </a:prstGeom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</p:spTree>
    <p:custDataLst>
      <p:tags r:id="rId2"/>
    </p:custDataLst>
    <p:extLst>
      <p:ext uri="{AECCDE48-3364-4A5F-B19A-CD46B4D1EC1C}">
        <p14:creationId xmlns:p14="http://schemas.microsoft.com/office/powerpoint/2010/main" val="1698274650011"/>
      </p:ext>
    </p:extLst>
  </p:cSld>
  <p:clrMapOvr>
    <a:masterClrMapping/>
  </p:clrMapOvr>
</p:sldLayout>
</file>

<file path=ppt/slideLayouts/slideLayout11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">
            <a:extLst>
              <a:ext uri="{89DE1803-43F8-454D-99BD-6C1826CAC50C}">
                <a16:creationId xmlns:a16="http://schemas.microsoft.com/office/drawing/2010/main" id="{71433FF8-72CB-46F6-A580-EA3443BE45AA}"/>
              </a:ext>
            </a:extLst>
          </p:cNvPr>
          <p:cNvGrpSpPr>
            <a:grpSpLocks noChangeAspect="true"/>
          </p:cNvGrpSpPr>
          <p:nvPr/>
        </p:nvGrpSpPr>
        <p:grpSpPr>
          <a:xfrm flipH="false" flipV="false" rot="0">
            <a:off x="0" y="374380"/>
            <a:ext cx="4088387" cy="4773739"/>
            <a:chOff x="0" y="374380"/>
            <a:chExt cx="4088387" cy="4773739"/>
          </a:xfrm>
        </p:grpSpPr>
        <p:sp>
          <p:nvSpPr>
            <p:cNvPr id="3" name="">
              <a:extLst>
                <a:ext uri="{522428A2-15AD-4E90-A02A-0C4907D40086}">
                  <a16:creationId xmlns:a16="http://schemas.microsoft.com/office/drawing/2010/main" id="{F7842347-E6CF-4981-BF08-D045644DAC57}"/>
                </a:ext>
              </a:extLst>
            </p:cNvPr>
            <p:cNvSpPr/>
            <p:nvPr userDrawn="1"/>
          </p:nvSpPr>
          <p:spPr>
            <a:xfrm rot="0">
              <a:off x="10363" y="374380"/>
              <a:ext cx="4078024" cy="4773739"/>
            </a:xfrm>
            <a:custGeom>
              <a:avLst/>
              <a:gdLst/>
              <a:ahLst/>
              <a:cxnLst/>
              <a:rect b="b" l="0" r="r" t="0"/>
              <a:pathLst>
                <a:path h="3473978" w="2853869">
                  <a:moveTo>
                    <a:pt x="493" y="0"/>
                  </a:moveTo>
                  <a:cubicBezTo>
                    <a:pt x="493" y="0"/>
                    <a:pt x="-107045" y="3533665"/>
                    <a:pt x="2853869" y="3473210"/>
                  </a:cubicBezTo>
                  <a:lnTo>
                    <a:pt x="493" y="3473210"/>
                  </a:lnTo>
                  <a:lnTo>
                    <a:pt x="493" y="0"/>
                  </a:lnTo>
                  <a:close/>
                </a:path>
              </a:pathLst>
            </a:custGeom>
            <a:solidFill>
              <a:srgbClr val="c00000"/>
            </a:solidFill>
            <a:ln w="9525">
              <a:noFill/>
              <a:prstDash val="solid"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4" name="shape-3728">
              <a:extLst>
                <a:ext uri="{1735E588-8669-49F1-9CF7-53A1A5890E9C}">
                  <a16:creationId xmlns:a16="http://schemas.microsoft.com/office/drawing/2010/main" id="{00CD8440-0CA5-4CCD-8AB9-88D4BCC9213B}"/>
                </a:ext>
              </a:extLst>
            </p:cNvPr>
            <p:cNvSpPr/>
            <p:nvPr userDrawn="1"/>
          </p:nvSpPr>
          <p:spPr>
            <a:xfrm rot="0">
              <a:off x="0" y="571500"/>
              <a:ext cx="3757850" cy="4574381"/>
            </a:xfrm>
            <a:custGeom>
              <a:avLst/>
              <a:gdLst/>
              <a:ahLst/>
              <a:cxnLst/>
              <a:rect b="b" l="0" r="r" t="0"/>
              <a:pathLst>
                <a:path h="3473978" w="2853869">
                  <a:moveTo>
                    <a:pt x="493" y="0"/>
                  </a:moveTo>
                  <a:cubicBezTo>
                    <a:pt x="493" y="0"/>
                    <a:pt x="-107045" y="3533665"/>
                    <a:pt x="2853869" y="3473210"/>
                  </a:cubicBezTo>
                  <a:lnTo>
                    <a:pt x="493" y="3473210"/>
                  </a:lnTo>
                  <a:lnTo>
                    <a:pt x="493" y="0"/>
                  </a:lnTo>
                  <a:close/>
                </a:path>
              </a:pathLst>
            </a:custGeom>
            <a:solidFill>
              <a:srgbClr val="ed2b29"/>
            </a:solidFill>
            <a:ln w="9525">
              <a:noFill/>
              <a:prstDash val="solid"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5" name="">
            <a:extLst>
              <a:ext uri="{BD07FF2E-5016-41CB-9EDF-3E1CCBD4F42C}">
                <a16:creationId xmlns:a16="http://schemas.microsoft.com/office/drawing/2010/main" id="{2463D567-2D7D-4028-B67C-E9DF72E6AF92}"/>
              </a:ext>
            </a:extLst>
          </p:cNvPr>
          <p:cNvSpPr>
            <a:spLocks noChangeAspect="true"/>
          </p:cNvSpPr>
          <p:nvPr userDrawn="1"/>
        </p:nvSpPr>
        <p:spPr>
          <a:xfrm flipH="false" flipV="false" rot="0">
            <a:off x="271005" y="1019975"/>
            <a:ext cx="3668753" cy="3776614"/>
          </a:xfrm>
          <a:prstGeom prst="ellipse">
            <a:avLst/>
          </a:prstGeom>
          <a:solidFill>
            <a:srgbClr val="ed2b29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hidden="true" id="6" name="Slide Number Placeholder 3">
            <a:extLst>
              <a:ext uri="{515C5FE8-7AFB-4AB2-B718-AC599DF3CECA}">
                <a16:creationId xmlns:a16="http://schemas.microsoft.com/office/drawing/2010/main" id="{386B22A6-CD9E-4894-BADE-B8F0679773DF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7" name="Footer Placeholder 2">
            <a:extLst>
              <a:ext uri="{FA392D45-F2AB-4C27-962B-9CF221CD5416}">
                <a16:creationId xmlns:a16="http://schemas.microsoft.com/office/drawing/2010/main" id="{DBAF7697-9E25-4106-85BB-8320D461697C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8" name="Date Placeholder 1">
            <a:extLst>
              <a:ext uri="{E16CAEDB-0F40-4F83-BC42-06F7ADE40C2B}">
                <a16:creationId xmlns:a16="http://schemas.microsoft.com/office/drawing/2010/main" id="{9C4DF151-5CFA-47AF-9E3D-7938ED8A28F3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sp>
        <p:nvSpPr>
          <p:cNvPr id="9" name="">
            <a:extLst>
              <a:ext uri="{2E392A54-6DB8-4F26-ABB3-0A2C4F9B842F}">
                <a16:creationId xmlns:a16="http://schemas.microsoft.com/office/drawing/2010/main" id="{9BED1726-35D8-4C80-804A-3A6ECC3286CE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4425877" y="1061189"/>
            <a:ext cx="2286000" cy="523875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defRPr cap="none" dirty="0" lang="en-US" sz="2800">
                <a:solidFill>
                  <a:schemeClr val="bg1"/>
                </a:solidFill>
                <a:latin typeface="Unica One-demi_bold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true" id="10" name="">
            <a:extLst>
              <a:ext uri="{B0AA991D-13D3-4F2A-9E43-AD8141E06CB3}">
                <a16:creationId xmlns:a16="http://schemas.microsoft.com/office/drawing/2010/main" id="{44ABCC24-3F7A-41B2-9DE7-FF9BFB0F6FC6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4800600" y="2522477"/>
            <a:ext cx="2286000" cy="523875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defRPr cap="none" dirty="0" lang="en-US" sz="2800">
                <a:solidFill>
                  <a:schemeClr val="bg1"/>
                </a:solidFill>
                <a:latin typeface="Unica One-demi_bold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1" name="">
            <a:extLst>
              <a:ext uri="{A63E3CAA-0F5E-4845-B4B4-4FF0AC5016C7}">
                <a16:creationId xmlns:a16="http://schemas.microsoft.com/office/drawing/2010/main" id="{CF7307E9-F189-4871-ABF6-11E7B1278367}"/>
              </a:ext>
            </a:extLst>
          </p:cNvPr>
          <p:cNvSpPr/>
          <p:nvPr>
            <p:ph idx="5"/>
          </p:nvPr>
        </p:nvSpPr>
        <p:spPr>
          <a:xfrm flipH="false" flipV="false" rot="0">
            <a:off x="4425877" y="1676238"/>
            <a:ext cx="3810000" cy="220697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0" lvl="0" marL="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l" indent="0" lvl="1" marL="4572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l" indent="0" lvl="2" marL="9144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l" indent="0" lvl="3" marL="13716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l" indent="0" lvl="4" marL="18288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true" id="12" name="">
            <a:extLst>
              <a:ext uri="{239EF737-1881-44AC-BB85-0B86005FB395}">
                <a16:creationId xmlns:a16="http://schemas.microsoft.com/office/drawing/2010/main" id="{9D241FDF-583E-4443-8CA1-A9F621BE0155}"/>
              </a:ext>
            </a:extLst>
          </p:cNvPr>
          <p:cNvSpPr/>
          <p:nvPr>
            <p:ph idx="6"/>
          </p:nvPr>
        </p:nvSpPr>
        <p:spPr>
          <a:xfrm flipH="false" flipV="false" rot="0">
            <a:off x="4800600" y="3063344"/>
            <a:ext cx="3810000" cy="1970713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0" lvl="0" marL="0">
              <a:lnSpc>
                <a:spcPct val="150000"/>
              </a:lnSpc>
              <a:buNone/>
              <a:defRPr b="0" cap="none" dirty="0" lang="en-US" sz="1200">
                <a:solidFill>
                  <a:schemeClr val="bg1"/>
                </a:solidFill>
                <a:latin typeface="Abel"/>
              </a:defRPr>
            </a:lvl1pPr>
            <a:lvl2pPr algn="l" indent="0" lvl="1" marL="457200">
              <a:lnSpc>
                <a:spcPct val="150000"/>
              </a:lnSpc>
              <a:buNone/>
              <a:defRPr b="0" cap="none" dirty="0" lang="en-US" sz="1200">
                <a:solidFill>
                  <a:schemeClr val="bg1"/>
                </a:solidFill>
                <a:latin typeface="Abel"/>
              </a:defRPr>
            </a:lvl2pPr>
            <a:lvl3pPr algn="l" indent="0" lvl="2" marL="914400">
              <a:lnSpc>
                <a:spcPct val="150000"/>
              </a:lnSpc>
              <a:buNone/>
              <a:defRPr b="0" cap="none" dirty="0" lang="en-US" sz="1200">
                <a:solidFill>
                  <a:schemeClr val="bg1"/>
                </a:solidFill>
                <a:latin typeface="Abel"/>
              </a:defRPr>
            </a:lvl3pPr>
            <a:lvl4pPr algn="l" indent="0" lvl="3" marL="1371600">
              <a:lnSpc>
                <a:spcPct val="150000"/>
              </a:lnSpc>
              <a:buNone/>
              <a:defRPr b="0" cap="none" dirty="0" lang="en-US" sz="1200">
                <a:solidFill>
                  <a:schemeClr val="bg1"/>
                </a:solidFill>
                <a:latin typeface="Abel"/>
              </a:defRPr>
            </a:lvl4pPr>
            <a:lvl5pPr algn="l" indent="0" lvl="4" marL="1828800">
              <a:lnSpc>
                <a:spcPct val="150000"/>
              </a:lnSpc>
              <a:buNone/>
              <a:defRPr b="0" cap="none" dirty="0" lang="en-US" sz="12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13" name="">
            <a:extLst>
              <a:ext uri="{EBECD670-B06A-4299-B1BE-DAECC9F8FAF5}">
                <a16:creationId xmlns:a16="http://schemas.microsoft.com/office/drawing/2010/main" id="{00A88F77-FA07-4A2B-A7B0-BE73614A38BB}"/>
              </a:ext>
            </a:extLst>
          </p:cNvPr>
          <p:cNvSpPr>
            <a:spLocks noChangeAspect="true"/>
          </p:cNvSpPr>
          <p:nvPr>
            <p:ph idx="7" type="pic"/>
          </p:nvPr>
        </p:nvSpPr>
        <p:spPr>
          <a:xfrm flipH="false" flipV="false" rot="0">
            <a:off x="282159" y="1113634"/>
            <a:ext cx="3619500" cy="3619500"/>
          </a:xfrm>
          <a:prstGeom prst="ellipse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true" id="14" name="">
            <a:extLst>
              <a:ext uri="{9539ED36-7B95-49E5-BE75-084A5059FF56}">
                <a16:creationId xmlns:a16="http://schemas.microsoft.com/office/drawing/2010/main" id="{9609ABAA-F3D3-4DE2-AAB0-73405E076275}"/>
              </a:ext>
            </a:extLst>
          </p:cNvPr>
          <p:cNvSpPr>
            <a:spLocks noChangeAspect="true"/>
          </p:cNvSpPr>
          <p:nvPr>
            <p:ph idx="8" type="pic"/>
          </p:nvPr>
        </p:nvSpPr>
        <p:spPr>
          <a:xfrm flipH="false" flipV="false" rot="0">
            <a:off x="4807543" y="227752"/>
            <a:ext cx="2190750" cy="2190750"/>
          </a:xfrm>
          <a:prstGeom prst="ellipse">
            <a:avLst/>
          </a:prstGeom>
          <a:noFill/>
          <a:ln cap="flat" w="9525">
            <a:noFill/>
            <a:prstDash val="solid"/>
            <a:miter lim="800000"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grpSp>
        <p:nvGrpSpPr>
          <p:cNvPr id="15" name="">
            <a:extLst>
              <a:ext uri="{BD61EA59-56C0-48A3-B5B6-557F463DBE5E}">
                <a16:creationId xmlns:a16="http://schemas.microsoft.com/office/drawing/2010/main" id="{E10ECAB9-BCD1-4C9C-9B62-6713D1260C31}"/>
              </a:ext>
            </a:extLst>
          </p:cNvPr>
          <p:cNvGrpSpPr>
            <a:grpSpLocks noChangeAspect="true"/>
          </p:cNvGrpSpPr>
          <p:nvPr/>
        </p:nvGrpSpPr>
        <p:grpSpPr>
          <a:xfrm flipH="true" flipV="true" rot="0">
            <a:off x="3676650" y="0"/>
            <a:ext cx="5467350" cy="1363980"/>
            <a:chOff x="0" y="3780396"/>
            <a:chExt cx="5467350" cy="1363980"/>
          </a:xfrm>
        </p:grpSpPr>
        <p:sp>
          <p:nvSpPr>
            <p:cNvPr id="16" name="">
              <a:extLst>
                <a:ext uri="{318B696B-BC47-491A-AEB6-950B47CA37FB}">
                  <a16:creationId xmlns:a16="http://schemas.microsoft.com/office/drawing/2010/main" id="{FC88D482-1E03-45E3-B90D-00384220A0F1}"/>
                </a:ext>
              </a:extLst>
            </p:cNvPr>
            <p:cNvSpPr/>
            <p:nvPr userDrawn="1"/>
          </p:nvSpPr>
          <p:spPr>
            <a:xfrm rot="0">
              <a:off x="0" y="3780396"/>
              <a:ext cx="5467350" cy="1360379"/>
            </a:xfrm>
            <a:custGeom>
              <a:avLst/>
              <a:gdLst/>
              <a:ahLst/>
              <a:cxnLst/>
              <a:rect b="b" l="0" r="r" t="0"/>
              <a:pathLst>
                <a:path h="1391523" w="4202468">
                  <a:moveTo>
                    <a:pt x="0" y="0"/>
                  </a:moveTo>
                  <a:cubicBezTo>
                    <a:pt x="0" y="0"/>
                    <a:pt x="318073" y="1152614"/>
                    <a:pt x="4202468" y="1391523"/>
                  </a:cubicBezTo>
                  <a:lnTo>
                    <a:pt x="0" y="1391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200"/>
            </a:solidFill>
            <a:ln w="9525">
              <a:noFill/>
              <a:prstDash val="solid"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17" name="">
              <a:extLst>
                <a:ext uri="{5AF42F62-7264-42FA-A211-8D7CAF959432}">
                  <a16:creationId xmlns:a16="http://schemas.microsoft.com/office/drawing/2010/main" id="{623CC9A1-C019-414F-9426-949C06FDEB81}"/>
                </a:ext>
              </a:extLst>
            </p:cNvPr>
            <p:cNvSpPr/>
            <p:nvPr userDrawn="1"/>
          </p:nvSpPr>
          <p:spPr>
            <a:xfrm rot="0">
              <a:off x="0" y="3955484"/>
              <a:ext cx="5402694" cy="1188891"/>
            </a:xfrm>
            <a:custGeom>
              <a:avLst/>
              <a:gdLst/>
              <a:ahLst/>
              <a:cxnLst/>
              <a:rect b="b" l="0" r="r" t="0"/>
              <a:pathLst>
                <a:path h="1391523" w="4202468">
                  <a:moveTo>
                    <a:pt x="0" y="0"/>
                  </a:moveTo>
                  <a:cubicBezTo>
                    <a:pt x="0" y="0"/>
                    <a:pt x="318073" y="1152614"/>
                    <a:pt x="4202468" y="1391523"/>
                  </a:cubicBezTo>
                  <a:lnTo>
                    <a:pt x="0" y="1391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2b2a"/>
            </a:solidFill>
            <a:ln w="9525">
              <a:noFill/>
              <a:prstDash val="solid"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</p:spTree>
    <p:custDataLst>
      <p:tags r:id="rId2"/>
    </p:custDataLst>
    <p:extLst>
      <p:ext uri="{BD32E026-3A7B-465C-A322-89AEE07B8E53}">
        <p14:creationId xmlns:p14="http://schemas.microsoft.com/office/powerpoint/2010/main" val="1698274650014"/>
      </p:ext>
    </p:extLst>
  </p:cSld>
  <p:clrMapOvr>
    <a:masterClrMapping/>
  </p:clrMapOvr>
</p:sldLayout>
</file>

<file path=ppt/slideLayouts/slideLayout12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D41BE7C3-0D0D-4A1C-8C07-9AB6FBA3DF1C}">
                <a16:creationId xmlns:a16="http://schemas.microsoft.com/office/drawing/2010/main" id="{5444ED8F-B407-4297-A60F-63B23A0F2539}"/>
              </a:ext>
            </a:extLst>
          </p:cNvPr>
          <p:cNvSpPr/>
          <p:nvPr userDrawn="1"/>
        </p:nvSpPr>
        <p:spPr>
          <a:xfrm flipH="false" flipV="false" rot="0">
            <a:off x="5153491" y="-3733"/>
            <a:ext cx="3994004" cy="5145490"/>
          </a:xfrm>
          <a:custGeom>
            <a:avLst/>
            <a:gdLst/>
            <a:ahLst/>
            <a:cxnLst/>
            <a:rect b="b" l="0" r="r" t="0"/>
            <a:pathLst>
              <a:path h="5159746" w="3994006">
                <a:moveTo>
                  <a:pt x="0" y="2601978"/>
                </a:moveTo>
                <a:cubicBezTo>
                  <a:pt x="0" y="1469325"/>
                  <a:pt x="646868" y="487756"/>
                  <a:pt x="1591325" y="6550"/>
                </a:cubicBezTo>
                <a:lnTo>
                  <a:pt x="3989243" y="0"/>
                </a:lnTo>
                <a:lnTo>
                  <a:pt x="3994006" y="5144430"/>
                </a:lnTo>
                <a:lnTo>
                  <a:pt x="1519887" y="5159746"/>
                </a:lnTo>
                <a:cubicBezTo>
                  <a:pt x="614401" y="4666202"/>
                  <a:pt x="0" y="3705840"/>
                  <a:pt x="0" y="2601978"/>
                </a:cubicBezTo>
                <a:close/>
              </a:path>
            </a:pathLst>
          </a:custGeom>
          <a:solidFill>
            <a:srgbClr val="d80e0e"/>
          </a:solidFill>
          <a:ln>
            <a:noFill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hidden="true" id="3" name="Slide Number Placeholder 3">
            <a:extLst>
              <a:ext uri="{E58FD801-7EED-483B-B96E-B82890F974F9}">
                <a16:creationId xmlns:a16="http://schemas.microsoft.com/office/drawing/2010/main" id="{2279BA72-D545-47D3-8F5A-27CEAF725D98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4" name="Footer Placeholder 2">
            <a:extLst>
              <a:ext uri="{3ECC48C6-311B-44AC-8DFE-3AC9DE14B783}">
                <a16:creationId xmlns:a16="http://schemas.microsoft.com/office/drawing/2010/main" id="{C3897B79-19D6-4632-A2A0-DE13716B0BB4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5" name="Date Placeholder 1">
            <a:extLst>
              <a:ext uri="{CD860E68-CC80-4D05-B807-F679756B277A}">
                <a16:creationId xmlns:a16="http://schemas.microsoft.com/office/drawing/2010/main" id="{A7EB4788-5EE4-49A0-83CD-85C1CD51173B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sp>
        <p:nvSpPr>
          <p:cNvPr id="6" name="shape-2EC2">
            <a:extLst>
              <a:ext uri="{A7514833-E162-446B-B791-C0A82E4FAB0E}">
                <a16:creationId xmlns:a16="http://schemas.microsoft.com/office/drawing/2010/main" id="{04B692E7-D62A-4FDF-92FA-E12ECACFFA30}"/>
              </a:ext>
            </a:extLst>
          </p:cNvPr>
          <p:cNvSpPr/>
          <p:nvPr userDrawn="1"/>
        </p:nvSpPr>
        <p:spPr>
          <a:xfrm rot="0">
            <a:off x="0" y="4608156"/>
            <a:ext cx="9144000" cy="525818"/>
          </a:xfrm>
          <a:custGeom>
            <a:avLst/>
            <a:gdLst/>
            <a:ahLst/>
            <a:cxnLst/>
            <a:rect b="b" l="0" r="r" t="0"/>
            <a:pathLst>
              <a:path h="1428750" w="20781816">
                <a:moveTo>
                  <a:pt x="0" y="1428750"/>
                </a:moveTo>
                <a:cubicBezTo>
                  <a:pt x="0" y="1428750"/>
                  <a:pt x="11061987" y="-1785937"/>
                  <a:pt x="20781814" y="1428750"/>
                </a:cubicBezTo>
                <a:lnTo>
                  <a:pt x="0" y="1428750"/>
                </a:lnTo>
                <a:close/>
              </a:path>
            </a:pathLst>
          </a:custGeom>
          <a:solidFill>
            <a:srgbClr val="d80e0e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7" name="">
            <a:extLst>
              <a:ext uri="{BD6495BB-4669-4274-B56E-21DD6B910F02}">
                <a16:creationId xmlns:a16="http://schemas.microsoft.com/office/drawing/2010/main" id="{847BDB8A-13C9-4BCA-9550-82FCD16ED9A0}"/>
              </a:ext>
            </a:extLst>
          </p:cNvPr>
          <p:cNvSpPr/>
          <p:nvPr>
            <p:ph idx="3" type="pic"/>
          </p:nvPr>
        </p:nvSpPr>
        <p:spPr>
          <a:xfrm flipH="false" flipV="false" rot="0">
            <a:off x="5275097" y="-3409"/>
            <a:ext cx="3884306" cy="5153501"/>
          </a:xfrm>
          <a:custGeom>
            <a:avLst/>
            <a:gdLst/>
            <a:ahLst/>
            <a:cxnLst/>
            <a:rect b="b" l="0" r="r" t="0"/>
            <a:pathLst>
              <a:path h="5153502" w="3884306">
                <a:moveTo>
                  <a:pt x="0" y="2614816"/>
                </a:moveTo>
                <a:cubicBezTo>
                  <a:pt x="0" y="1482013"/>
                  <a:pt x="639343" y="498536"/>
                  <a:pt x="1576875" y="5541"/>
                </a:cubicBezTo>
                <a:lnTo>
                  <a:pt x="3076230" y="0"/>
                </a:lnTo>
                <a:lnTo>
                  <a:pt x="3869732" y="1014"/>
                </a:lnTo>
                <a:lnTo>
                  <a:pt x="3867655" y="826653"/>
                </a:lnTo>
                <a:lnTo>
                  <a:pt x="3869751" y="1371331"/>
                </a:lnTo>
                <a:lnTo>
                  <a:pt x="3884306" y="5153502"/>
                </a:lnTo>
                <a:cubicBezTo>
                  <a:pt x="3482103" y="5088481"/>
                  <a:pt x="3178615" y="5018030"/>
                  <a:pt x="2924211" y="4974046"/>
                </a:cubicBezTo>
                <a:cubicBezTo>
                  <a:pt x="2395189" y="4882581"/>
                  <a:pt x="2150903" y="4854523"/>
                  <a:pt x="1963426" y="4835183"/>
                </a:cubicBezTo>
                <a:cubicBezTo>
                  <a:pt x="1707000" y="4808729"/>
                  <a:pt x="1556852" y="4806876"/>
                  <a:pt x="929760" y="4757478"/>
                </a:cubicBezTo>
                <a:cubicBezTo>
                  <a:pt x="709288" y="4503330"/>
                  <a:pt x="605392" y="4468985"/>
                  <a:pt x="366945" y="4000110"/>
                </a:cubicBezTo>
                <a:cubicBezTo>
                  <a:pt x="120405" y="3515320"/>
                  <a:pt x="0" y="2989996"/>
                  <a:pt x="0" y="2614816"/>
                </a:cubicBezTo>
                <a:close/>
              </a:path>
            </a:pathLst>
          </a:cu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8" name="">
            <a:extLst>
              <a:ext uri="{484D1F01-18F5-4518-BB16-F7CEC75C15CB}">
                <a16:creationId xmlns:a16="http://schemas.microsoft.com/office/drawing/2010/main" id="{5BB7A3E8-3C53-4B3D-B1B5-B7908E82974B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628650" y="857250"/>
            <a:ext cx="4000500" cy="523875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defRPr b="1" cap="none" dirty="0" lang="en-US" sz="2800">
                <a:solidFill>
                  <a:schemeClr val="bg1"/>
                </a:solidFill>
                <a:latin typeface="Unica One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true" id="9" name="">
            <a:extLst>
              <a:ext uri="{931E2BB7-CAAE-497E-9EA8-4A764C2B49E2}">
                <a16:creationId xmlns:a16="http://schemas.microsoft.com/office/drawing/2010/main" id="{9E4779BC-B025-4916-899E-6DF55BEC7223}"/>
              </a:ext>
            </a:extLst>
          </p:cNvPr>
          <p:cNvSpPr/>
          <p:nvPr>
            <p:ph idx="5"/>
          </p:nvPr>
        </p:nvSpPr>
        <p:spPr>
          <a:xfrm flipH="false" flipV="false" rot="0">
            <a:off x="3857625" y="1856506"/>
            <a:ext cx="3333750" cy="33337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rmAutofit fontScale="100000" lnSpcReduction="0"/>
          </a:bodyPr>
          <a:lstStyle/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10" name="">
            <a:extLst>
              <a:ext uri="{5F141273-4DAF-463D-83A1-52419AFEF57E}">
                <a16:creationId xmlns:a16="http://schemas.microsoft.com/office/drawing/2010/main" id="{9419C7DE-291E-4C87-B9C9-173A3330AD89}"/>
              </a:ext>
            </a:extLst>
          </p:cNvPr>
          <p:cNvSpPr/>
          <p:nvPr>
            <p:ph idx="6"/>
          </p:nvPr>
        </p:nvSpPr>
        <p:spPr>
          <a:xfrm flipH="false" flipV="false" rot="0">
            <a:off x="628650" y="1504950"/>
            <a:ext cx="3761632" cy="238125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rtlCol="0" tIns="93600" vert="horz">
            <a:noAutofit/>
          </a:bodyPr>
          <a:lstStyle>
            <a:lvl1pPr algn="l" indent="0" lvl="0" marL="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1pPr>
            <a:lvl2pPr algn="l" indent="0" lvl="1" marL="4572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2pPr>
            <a:lvl3pPr algn="l" indent="0" lvl="2" marL="9144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3pPr>
            <a:lvl4pPr algn="l" indent="0" lvl="3" marL="13716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4pPr>
            <a:lvl5pPr algn="l" indent="0" lvl="4" marL="1828800">
              <a:lnSpc>
                <a:spcPct val="150000"/>
              </a:lnSpc>
              <a:buNone/>
              <a:defRPr b="0" cap="none" dirty="0" lang="en-US" sz="1400">
                <a:solidFill>
                  <a:schemeClr val="bg1"/>
                </a:solidFill>
                <a:latin typeface="Abel"/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11" name="shape-2893">
            <a:extLst>
              <a:ext uri="{67840DD6-E756-4A79-91D2-AAABABD3AADE}">
                <a16:creationId xmlns:a16="http://schemas.microsoft.com/office/drawing/2010/main" id="{814BB51E-E4CD-47E6-9D28-481B0692D489}"/>
              </a:ext>
            </a:extLst>
          </p:cNvPr>
          <p:cNvSpPr/>
          <p:nvPr userDrawn="1"/>
        </p:nvSpPr>
        <p:spPr>
          <a:xfrm rot="0">
            <a:off x="0" y="4730915"/>
            <a:ext cx="9144000" cy="410441"/>
          </a:xfrm>
          <a:custGeom>
            <a:avLst/>
            <a:gdLst/>
            <a:ahLst/>
            <a:cxnLst/>
            <a:rect b="b" l="0" r="r" t="0"/>
            <a:pathLst>
              <a:path h="1231515" w="20781816">
                <a:moveTo>
                  <a:pt x="0" y="1231515"/>
                </a:moveTo>
                <a:cubicBezTo>
                  <a:pt x="0" y="1231515"/>
                  <a:pt x="11061987" y="-1539394"/>
                  <a:pt x="20781814" y="1231515"/>
                </a:cubicBezTo>
                <a:lnTo>
                  <a:pt x="0" y="1231515"/>
                </a:lnTo>
                <a:close/>
              </a:path>
            </a:pathLst>
          </a:custGeom>
          <a:solidFill>
            <a:srgbClr val="ed2b2a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A194DA5F-677B-4270-9263-8891E3B1C349}">
        <p14:creationId xmlns:p14="http://schemas.microsoft.com/office/powerpoint/2010/main" val="1698274650022"/>
      </p:ext>
    </p:extLst>
  </p:cSld>
  <p:clrMapOvr>
    <a:masterClrMapping/>
  </p:clrMapOvr>
</p:sldLayout>
</file>

<file path=ppt/slideLayouts/slideLayout13.xml><?xml version="1.0" encoding="utf-8"?>
<p:sldLayou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preserve="1" showMasterSp="false" type="cust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85387F92-5964-44BB-BDDE-F88F7F608BCD}">
                <a16:creationId xmlns:a16="http://schemas.microsoft.com/office/drawing/2010/main" id="{355E85C8-9131-4EB5-86AA-5183EF8C88F8}"/>
              </a:ext>
            </a:extLst>
          </p:cNvPr>
          <p:cNvSpPr>
            <a:spLocks noGrp="true"/>
          </p:cNvSpPr>
          <p:nvPr>
            <p:ph sz="quarter" type="sldNum"/>
          </p:nvPr>
        </p:nvSpPr>
        <p:spPr>
          <a:xfrm rot="0">
            <a:off x="7767815" y="4695033"/>
            <a:ext cx="613018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3" name="Footer Placeholder 2">
            <a:extLst>
              <a:ext uri="{280BF86E-AEF7-4160-86A4-766B77BD85B9}">
                <a16:creationId xmlns:a16="http://schemas.microsoft.com/office/drawing/2010/main" id="{4B0EBAC3-EE99-4468-8E3E-39B64B5E09CA}"/>
              </a:ext>
            </a:extLst>
          </p:cNvPr>
          <p:cNvSpPr>
            <a:spLocks noGrp="true"/>
          </p:cNvSpPr>
          <p:nvPr>
            <p:ph idx="1" sz="quarter" type="ftr"/>
          </p:nvPr>
        </p:nvSpPr>
        <p:spPr>
          <a:xfrm rot="0">
            <a:off x="2495550" y="4686300"/>
            <a:ext cx="518160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4" name="Date Placeholder 1">
            <a:extLst>
              <a:ext uri="{96DF60C6-D158-4B61-88B1-5BBB5EDF356B}">
                <a16:creationId xmlns:a16="http://schemas.microsoft.com/office/drawing/2010/main" id="{E1DA85A6-03D3-4060-9027-40C3C802A39F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grpSp>
        <p:nvGrpSpPr>
          <p:cNvPr id="5" name="">
            <a:extLst>
              <a:ext uri="{AB18A94B-044E-414A-A52E-AA75D17D0047}">
                <a16:creationId xmlns:a16="http://schemas.microsoft.com/office/drawing/2010/main" id="{BB6BA17B-C141-4762-88D6-CC2644305CD0}"/>
              </a:ext>
            </a:extLst>
          </p:cNvPr>
          <p:cNvGrpSpPr>
            <a:grpSpLocks noChangeAspect="true"/>
          </p:cNvGrpSpPr>
          <p:nvPr/>
        </p:nvGrpSpPr>
        <p:grpSpPr>
          <a:xfrm rot="0">
            <a:off x="-6943" y="3486997"/>
            <a:ext cx="9144009" cy="1656559"/>
            <a:chOff x="0" y="127863"/>
            <a:chExt cx="7181154" cy="1300962"/>
          </a:xfrm>
        </p:grpSpPr>
        <p:sp>
          <p:nvSpPr>
            <p:cNvPr id="6" name="shape-BEEF">
              <a:extLst>
                <a:ext uri="{A8CDF4C7-CFD1-460A-9948-D9D61CECF18D}">
                  <a16:creationId xmlns:a16="http://schemas.microsoft.com/office/drawing/2010/main" id="{085CBBC8-B9A8-47CB-ABA2-DBC5F833F976}"/>
                </a:ext>
              </a:extLst>
            </p:cNvPr>
            <p:cNvSpPr/>
            <p:nvPr/>
          </p:nvSpPr>
          <p:spPr>
            <a:xfrm rot="0">
              <a:off x="0" y="127860"/>
              <a:ext cx="7181152" cy="1228555"/>
            </a:xfrm>
            <a:custGeom>
              <a:avLst/>
              <a:gdLst/>
              <a:ahLst/>
              <a:cxnLst/>
              <a:rect b="b" l="0" r="r" t="0"/>
              <a:pathLst>
                <a:path h="1356384" w="7181149">
                  <a:moveTo>
                    <a:pt x="0" y="101104"/>
                  </a:moveTo>
                  <a:cubicBezTo>
                    <a:pt x="0" y="101104"/>
                    <a:pt x="1151976" y="-309269"/>
                    <a:pt x="3493330" y="523520"/>
                  </a:cubicBezTo>
                  <a:cubicBezTo>
                    <a:pt x="5834684" y="1356309"/>
                    <a:pt x="7181149" y="1081855"/>
                    <a:pt x="7181149" y="1081855"/>
                  </a:cubicBezTo>
                  <a:lnTo>
                    <a:pt x="7181149" y="1356384"/>
                  </a:lnTo>
                  <a:lnTo>
                    <a:pt x="0" y="1356384"/>
                  </a:lnTo>
                  <a:lnTo>
                    <a:pt x="0" y="101104"/>
                  </a:lnTo>
                  <a:close/>
                </a:path>
              </a:pathLst>
            </a:custGeom>
            <a:solidFill>
              <a:srgbClr val="d80e0e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  <p:sp>
          <p:nvSpPr>
            <p:cNvPr id="7" name="shape-81DB">
              <a:extLst>
                <a:ext uri="{87EDDCD4-A3F0-4368-8B10-2CE821DCC146}">
                  <a16:creationId xmlns:a16="http://schemas.microsoft.com/office/drawing/2010/main" id="{4E148EDE-B48F-4D9C-AB66-25CE4F646F43}"/>
                </a:ext>
              </a:extLst>
            </p:cNvPr>
            <p:cNvSpPr/>
            <p:nvPr/>
          </p:nvSpPr>
          <p:spPr>
            <a:xfrm rot="0">
              <a:off x="0" y="206204"/>
              <a:ext cx="7181148" cy="1222620"/>
            </a:xfrm>
            <a:custGeom>
              <a:avLst/>
              <a:gdLst/>
              <a:ahLst/>
              <a:cxnLst/>
              <a:rect b="b" l="0" r="r" t="0"/>
              <a:pathLst>
                <a:path h="1356384" w="7181149">
                  <a:moveTo>
                    <a:pt x="0" y="101104"/>
                  </a:moveTo>
                  <a:cubicBezTo>
                    <a:pt x="0" y="101104"/>
                    <a:pt x="1151976" y="-309269"/>
                    <a:pt x="3493330" y="523520"/>
                  </a:cubicBezTo>
                  <a:cubicBezTo>
                    <a:pt x="5834684" y="1356309"/>
                    <a:pt x="7181149" y="1081855"/>
                    <a:pt x="7181149" y="1081855"/>
                  </a:cubicBezTo>
                  <a:lnTo>
                    <a:pt x="7181149" y="1356384"/>
                  </a:lnTo>
                  <a:lnTo>
                    <a:pt x="0" y="1356384"/>
                  </a:lnTo>
                  <a:lnTo>
                    <a:pt x="0" y="101104"/>
                  </a:lnTo>
                  <a:close/>
                </a:path>
              </a:pathLst>
            </a:custGeom>
            <a:solidFill>
              <a:srgbClr val="ed2b2a"/>
            </a:solidFill>
            <a:ln>
              <a:noFill/>
            </a:ln>
          </p:spPr>
          <p:txBody>
            <a:bodyPr anchor="ctr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8" name="shape-E723">
            <a:extLst>
              <a:ext uri="{3E57B4AB-2A4C-488C-947C-77A98DF6EC59}">
                <a16:creationId xmlns:a16="http://schemas.microsoft.com/office/drawing/2010/main" id="{D044F8D9-BFCA-4E6D-A8A3-144CD2CCB257}"/>
              </a:ext>
            </a:extLst>
          </p:cNvPr>
          <p:cNvSpPr/>
          <p:nvPr userDrawn="1"/>
        </p:nvSpPr>
        <p:spPr>
          <a:xfrm rot="0">
            <a:off x="4743450" y="0"/>
            <a:ext cx="4400550" cy="4086225"/>
          </a:xfrm>
          <a:custGeom>
            <a:avLst/>
            <a:gdLst/>
            <a:ahLst/>
            <a:cxnLst/>
            <a:rect b="b" l="0" r="r" t="0"/>
            <a:pathLst>
              <a:path h="2653395" w="2857502">
                <a:moveTo>
                  <a:pt x="2857501" y="0"/>
                </a:moveTo>
                <a:lnTo>
                  <a:pt x="2857501" y="2341358"/>
                </a:lnTo>
                <a:cubicBezTo>
                  <a:pt x="2565134" y="2538352"/>
                  <a:pt x="2212956" y="2653395"/>
                  <a:pt x="1833873" y="2653395"/>
                </a:cubicBezTo>
                <a:cubicBezTo>
                  <a:pt x="821068" y="2653395"/>
                  <a:pt x="0" y="1832327"/>
                  <a:pt x="0" y="819522"/>
                </a:cubicBezTo>
                <a:cubicBezTo>
                  <a:pt x="0" y="524989"/>
                  <a:pt x="69458" y="246661"/>
                  <a:pt x="192850" y="0"/>
                </a:cubicBezTo>
                <a:lnTo>
                  <a:pt x="2857501" y="0"/>
                </a:lnTo>
                <a:close/>
              </a:path>
            </a:pathLst>
          </a:custGeom>
          <a:solidFill>
            <a:srgbClr val="d80e0e"/>
          </a:solidFill>
          <a:ln>
            <a:noFill/>
          </a:ln>
        </p:spPr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cxnSp>
        <p:nvCxnSpPr>
          <p:cNvPr id="9" name="">
            <a:extLst>
              <a:ext uri="{DE4681B1-75EA-4B90-9D62-0E79A51CF85B}">
                <a16:creationId xmlns:a16="http://schemas.microsoft.com/office/drawing/2010/main" id="{7A52B89E-D87B-470B-B30C-59A94E980A39}"/>
              </a:ext>
            </a:extLst>
          </p:cNvPr>
          <p:cNvCxnSpPr/>
          <p:nvPr/>
        </p:nvCxnSpPr>
        <p:spPr>
          <a:xfrm flipH="true" flipV="false" rot="10800000">
            <a:off x="788936" y="1219200"/>
            <a:ext cx="1334081" cy="0"/>
          </a:xfrm>
          <a:prstGeom prst="line">
            <a:avLst/>
          </a:prstGeom>
          <a:ln cap="rnd" w="35719">
            <a:solidFill>
              <a:srgbClr val="d80e0e"/>
            </a:solidFill>
            <a:prstDash val="solid"/>
            <a:round/>
            <a:headEnd len="med" type="none" w="med"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sp>
        <p:nvSpPr>
          <p:cNvPr hidden="false" id="10" name="">
            <a:extLst>
              <a:ext uri="{C6EE45C0-6CDF-4B72-A3B5-F3E53BBF545A}">
                <a16:creationId xmlns:a16="http://schemas.microsoft.com/office/drawing/2010/main" id="{439213D3-D466-422A-B703-AE41EBC3482E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685800" y="1323975"/>
            <a:ext cx="4000500" cy="828675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defRPr b="1" cap="none" dirty="0" lang="en-US" sz="5400">
                <a:solidFill>
                  <a:schemeClr val="bg1"/>
                </a:solidFill>
                <a:latin typeface="Unica One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false" id="11" name="">
            <a:extLst>
              <a:ext uri="{0389B65F-3C58-467C-8B53-6C0655200C3C}">
                <a16:creationId xmlns:a16="http://schemas.microsoft.com/office/drawing/2010/main" id="{C9B2115C-C956-492A-97E3-C2B90E633838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695963" y="2257425"/>
            <a:ext cx="2000250" cy="304800"/>
          </a:xfrm>
          <a:prstGeom prst="rect">
            <a:avLst/>
          </a:prstGeom>
          <a:noFill/>
          <a:ln>
            <a:noFill/>
          </a:ln>
        </p:spPr>
        <p:txBody>
          <a:bodyPr anchor="ctr" bIns="45720" lIns="91440" rIns="91440" rtlCol="0" tIns="93600" vert="horz">
            <a:noAutofit/>
          </a:bodyPr>
          <a:lstStyle>
            <a:lvl1pPr algn="l" lvl="0">
              <a:defRPr b="0" cap="none" dirty="0" lang="en-US" sz="1600">
                <a:solidFill>
                  <a:schemeClr val="bg1"/>
                </a:solidFill>
                <a:latin typeface="Abel"/>
              </a:defRPr>
            </a:lvl1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2" name="">
            <a:extLst>
              <a:ext uri="{E89444E7-AE87-4C65-A7C2-1CC3C3A53642}">
                <a16:creationId xmlns:a16="http://schemas.microsoft.com/office/drawing/2010/main" id="{126B5F3B-EA39-4C44-8DF5-01A3C041785E}"/>
              </a:ext>
            </a:extLst>
          </p:cNvPr>
          <p:cNvSpPr/>
          <p:nvPr>
            <p:ph idx="5" type="pic"/>
          </p:nvPr>
        </p:nvSpPr>
        <p:spPr>
          <a:xfrm flipH="false" flipV="false" rot="0">
            <a:off x="4841510" y="-5678"/>
            <a:ext cx="4292965" cy="4038401"/>
          </a:xfrm>
          <a:custGeom>
            <a:avLst/>
            <a:gdLst/>
            <a:ahLst/>
            <a:cxnLst/>
            <a:rect b="b" l="0" r="r" t="0"/>
            <a:pathLst>
              <a:path h="4038402" w="4292965">
                <a:moveTo>
                  <a:pt x="0" y="1258507"/>
                </a:moveTo>
                <a:cubicBezTo>
                  <a:pt x="0" y="805534"/>
                  <a:pt x="108341" y="377865"/>
                  <a:pt x="300523" y="0"/>
                </a:cubicBezTo>
                <a:cubicBezTo>
                  <a:pt x="2232602" y="0"/>
                  <a:pt x="2900774" y="0"/>
                  <a:pt x="4292965" y="0"/>
                </a:cubicBezTo>
                <a:cubicBezTo>
                  <a:pt x="4292965" y="1025849"/>
                  <a:pt x="4288203" y="786653"/>
                  <a:pt x="4288203" y="1222051"/>
                </a:cubicBezTo>
                <a:lnTo>
                  <a:pt x="4288203" y="3594030"/>
                </a:lnTo>
                <a:cubicBezTo>
                  <a:pt x="3853760" y="3875177"/>
                  <a:pt x="3335889" y="4038402"/>
                  <a:pt x="2779895" y="4038402"/>
                </a:cubicBezTo>
                <a:cubicBezTo>
                  <a:pt x="1244601" y="4038402"/>
                  <a:pt x="0" y="2793800"/>
                  <a:pt x="0" y="1258507"/>
                </a:cubicBezTo>
                <a:close/>
              </a:path>
            </a:pathLst>
          </a:custGeom>
          <a:noFill/>
        </p:spPr>
        <p:txBody>
          <a:bodyPr bIns="45720" lIns="91440" rIns="91440" rtlCol="0" tIns="9360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</p:spTree>
    <p:extLst>
      <p:ext uri="{66DB8E98-C75E-43F2-B66B-1490B3DF5507}">
        <p14:creationId xmlns:p14="http://schemas.microsoft.com/office/powerpoint/2010/main" val="1698274650025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slideLayouts/slideLayout13.xml" Type="http://schemas.openxmlformats.org/officeDocument/2006/relationships/slideLayout"/><Relationship Id="rId14" Target="../theme/theme1.xml" Type="http://schemas.openxmlformats.org/officeDocument/2006/relationships/theme"/></Relationships>
</file>

<file path=ppt/slideMasters/slideMaster1.xml><?xml version="1.0" encoding="utf-8"?>
<p:sldMaster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cSld name="slideMaster1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hidden="true" id="2" name="Slide Number Placeholder 5">
            <a:extLst>
              <a:ext uri="{BAE699DD-8F43-4FCF-8436-07A74B18D38B}">
                <a16:creationId xmlns:a16="http://schemas.microsoft.com/office/drawing/2010/main" id="{B2D58908-B4D1-4AF5-A68A-17C92FE6BF4B}"/>
              </a:ext>
            </a:extLst>
          </p:cNvPr>
          <p:cNvSpPr txBox="1">
            <a:spLocks noGrp="true"/>
          </p:cNvSpPr>
          <p:nvPr/>
        </p:nvSpPr>
        <p:spPr>
          <a:xfrm rot="0">
            <a:off x="6123448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r" lvl="0" mar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r" lvl="0" mar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3" name="Footer Placeholder 4">
            <a:extLst>
              <a:ext uri="{8880387C-CBA8-47E2-973A-B3D24E7E373A}">
                <a16:creationId xmlns:a16="http://schemas.microsoft.com/office/drawing/2010/main" id="{BCA2DB24-DBFD-48E4-A359-337788FD720D}"/>
              </a:ext>
            </a:extLst>
          </p:cNvPr>
          <p:cNvSpPr txBox="1">
            <a:spLocks noGrp="true"/>
          </p:cNvSpPr>
          <p:nvPr/>
        </p:nvSpPr>
        <p:spPr>
          <a:xfrm rot="0">
            <a:off x="3124200" y="4771233"/>
            <a:ext cx="2895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ctr" lvl="0" mar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ctr" lvl="0" mar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4" name="Date Placeholder 3">
            <a:extLst>
              <a:ext uri="{AE7DA2D8-1224-4BD3-AC96-32FBEDBD4A13}">
                <a16:creationId xmlns:a16="http://schemas.microsoft.com/office/drawing/2010/main" id="{8A909718-9316-446C-B2BE-21D4092176A5}"/>
              </a:ext>
            </a:extLst>
          </p:cNvPr>
          <p:cNvSpPr txBox="1">
            <a:spLocks noGrp="true"/>
          </p:cNvSpPr>
          <p:nvPr/>
        </p:nvSpPr>
        <p:spPr>
          <a:xfrm rot="0">
            <a:off x="894633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l" lvl="0" mar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l" lvl="0" mar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Date</a:t>
            </a:r>
            <a:endParaRPr dirty="0" lang="en-US"/>
          </a:p>
        </p:txBody>
      </p:sp>
      <p:sp>
        <p:nvSpPr>
          <p:cNvPr hidden="true" id="5" name="Slide Number Placeholder 5">
            <a:extLst>
              <a:ext uri="{EEB39FBD-AF23-453C-81D5-A88CCEBC659E}">
                <a16:creationId xmlns:a16="http://schemas.microsoft.com/office/drawing/2010/main" id="{04B1BF04-FC6A-43AC-82ED-ED259EF63F96}"/>
              </a:ext>
            </a:extLst>
          </p:cNvPr>
          <p:cNvSpPr txBox="1">
            <a:spLocks noGrp="true"/>
          </p:cNvSpPr>
          <p:nvPr/>
        </p:nvSpPr>
        <p:spPr>
          <a:xfrm rot="0">
            <a:off x="6123448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r" lvl="0" mar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r" lvl="0" mar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6" name="Footer Placeholder 4">
            <a:extLst>
              <a:ext uri="{6F648E75-9651-4290-B284-0E3BE0E558C0}">
                <a16:creationId xmlns:a16="http://schemas.microsoft.com/office/drawing/2010/main" id="{18CE1A76-68A6-4160-9802-6DB0DCF30A58}"/>
              </a:ext>
            </a:extLst>
          </p:cNvPr>
          <p:cNvSpPr txBox="1">
            <a:spLocks noGrp="true"/>
          </p:cNvSpPr>
          <p:nvPr/>
        </p:nvSpPr>
        <p:spPr>
          <a:xfrm rot="0">
            <a:off x="3124200" y="4771233"/>
            <a:ext cx="2895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ctr" lvl="0" mar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ctr" lvl="0" mar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7" name="Date Placeholder 3">
            <a:extLst>
              <a:ext uri="{8C870815-F001-4AC6-AB40-1D366F564E5B}">
                <a16:creationId xmlns:a16="http://schemas.microsoft.com/office/drawing/2010/main" id="{AE841857-73D2-4690-BF0B-2616DEE4E5D0}"/>
              </a:ext>
            </a:extLst>
          </p:cNvPr>
          <p:cNvSpPr txBox="1">
            <a:spLocks noGrp="true"/>
          </p:cNvSpPr>
          <p:nvPr/>
        </p:nvSpPr>
        <p:spPr>
          <a:xfrm rot="0">
            <a:off x="894633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l" lvl="0" mar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l" lvl="0" mar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Date</a:t>
            </a:r>
            <a:endParaRPr dirty="0" lang="en-US"/>
          </a:p>
        </p:txBody>
      </p:sp>
      <p:sp>
        <p:nvSpPr>
          <p:cNvPr hidden="true" id="8" name="Slide Number Placeholder 5">
            <a:extLst>
              <a:ext uri="{52A771C6-E3DD-4EA9-9CF3-29153B8D0589}">
                <a16:creationId xmlns:a16="http://schemas.microsoft.com/office/drawing/2010/main" id="{0212BDA4-1805-4D4E-A3FE-38415324A05D}"/>
              </a:ext>
            </a:extLst>
          </p:cNvPr>
          <p:cNvSpPr txBox="1">
            <a:spLocks noGrp="true"/>
          </p:cNvSpPr>
          <p:nvPr/>
        </p:nvSpPr>
        <p:spPr>
          <a:xfrm rot="0">
            <a:off x="6123448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r" lvl="0" mar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r" lvl="0" mar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9" name="Footer Placeholder 4">
            <a:extLst>
              <a:ext uri="{5B6DA9AC-4CCD-465B-B80B-DA9350AB0FD7}">
                <a16:creationId xmlns:a16="http://schemas.microsoft.com/office/drawing/2010/main" id="{823F2BF4-0CDE-4DEC-966E-DF27C59F7DD7}"/>
              </a:ext>
            </a:extLst>
          </p:cNvPr>
          <p:cNvSpPr txBox="1">
            <a:spLocks noGrp="true"/>
          </p:cNvSpPr>
          <p:nvPr/>
        </p:nvSpPr>
        <p:spPr>
          <a:xfrm rot="0">
            <a:off x="3124200" y="4771233"/>
            <a:ext cx="2895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ctr" lvl="0" mar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ctr" lvl="0" mar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10" name="Date Placeholder 3">
            <a:extLst>
              <a:ext uri="{0217E679-0AE0-407A-8DE2-CB236E33751E}">
                <a16:creationId xmlns:a16="http://schemas.microsoft.com/office/drawing/2010/main" id="{5C0775A2-17CC-4F5F-8485-B2CB31B571EF}"/>
              </a:ext>
            </a:extLst>
          </p:cNvPr>
          <p:cNvSpPr txBox="1">
            <a:spLocks noGrp="true"/>
          </p:cNvSpPr>
          <p:nvPr/>
        </p:nvSpPr>
        <p:spPr>
          <a:xfrm rot="0">
            <a:off x="894633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l" lvl="0" mar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l" lvl="0" mar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Date</a:t>
            </a:r>
            <a:endParaRPr dirty="0" lang="en-US"/>
          </a:p>
        </p:txBody>
      </p:sp>
      <p:sp>
        <p:nvSpPr>
          <p:cNvPr id="11" name="Title Placeholder 1">
            <a:extLst>
              <a:ext uri="{0509BA23-1B5F-4F1E-A14B-F0E677C6F503}">
                <a16:creationId xmlns:a16="http://schemas.microsoft.com/office/drawing/2010/main" id="{769893AB-1041-4E81-8787-408AC0AAB089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 rot="0">
            <a:off x="762000" y="349043"/>
            <a:ext cx="76200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Autofit/>
          </a:bodyPr>
          <a:lstStyle/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12" name="Text Placeholder 2">
            <a:extLst>
              <a:ext uri="{AF0D97E9-8ACA-45E9-AD09-BA231239966E}">
                <a16:creationId xmlns:a16="http://schemas.microsoft.com/office/drawing/2010/main" id="{77DFAE4F-E15A-4944-8DB2-0B939A75DA70}"/>
              </a:ext>
            </a:extLst>
          </p:cNvPr>
          <p:cNvSpPr>
            <a:spLocks noGrp="true"/>
          </p:cNvSpPr>
          <p:nvPr>
            <p:ph idx="1" type="body"/>
          </p:nvPr>
        </p:nvSpPr>
        <p:spPr>
          <a:xfrm rot="0">
            <a:off x="762000" y="1428750"/>
            <a:ext cx="7620000" cy="3048000"/>
          </a:xfrm>
          <a:prstGeom prst="rect">
            <a:avLst/>
          </a:prstGeom>
        </p:spPr>
        <p:txBody>
          <a:bodyPr bIns="45720" lIns="91440" rIns="91440" rtlCol="0" tIns="93600" vert="horz">
            <a:normAutofit fontScale="100000" lnSpcReduction="0"/>
          </a:bodyPr>
          <a:lstStyle/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false" id="13" name="Slide Number Placeholder 5">
            <a:extLst>
              <a:ext uri="{30DE1A33-D2E3-4901-B95C-EF3D6CDB4CF7}">
                <a16:creationId xmlns:a16="http://schemas.microsoft.com/office/drawing/2010/main" id="{E62B2FBC-C0D7-49A4-99AE-CCAC50086338}"/>
              </a:ext>
            </a:extLst>
          </p:cNvPr>
          <p:cNvSpPr>
            <a:spLocks noGrp="true"/>
          </p:cNvSpPr>
          <p:nvPr>
            <p:ph idx="4" sz="quarter" type="sldNum"/>
          </p:nvPr>
        </p:nvSpPr>
        <p:spPr>
          <a:xfrm rot="0">
            <a:off x="7767815" y="4695033"/>
            <a:ext cx="613018" cy="285750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 lvl="0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false" id="14" name="Footer Placeholder 4">
            <a:extLst>
              <a:ext uri="{B256CEB5-E666-41C2-820F-EDCCBAAFDB54}">
                <a16:creationId xmlns:a16="http://schemas.microsoft.com/office/drawing/2010/main" id="{87B02FF6-1D08-4260-B377-5E8CE98F6C89}"/>
              </a:ext>
            </a:extLst>
          </p:cNvPr>
          <p:cNvSpPr>
            <a:spLocks noGrp="true"/>
          </p:cNvSpPr>
          <p:nvPr>
            <p:ph idx="3" sz="quarter" type="ftr"/>
          </p:nvPr>
        </p:nvSpPr>
        <p:spPr>
          <a:xfrm rot="0">
            <a:off x="2495550" y="4686300"/>
            <a:ext cx="5181600" cy="285750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 lvl="0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false" id="15" name="Date Placeholder 3">
            <a:extLst>
              <a:ext uri="{B0E00A25-1A8C-4B47-8D09-571367C5AE70}">
                <a16:creationId xmlns:a16="http://schemas.microsoft.com/office/drawing/2010/main" id="{14EA621C-F58E-43EC-8F50-BCC2FA8257F6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 lvl="0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/>
            <a:r>
              <a:rPr dirty="0" lang="en-US"/>
              <a:t>Date</a:t>
            </a:r>
            <a:endParaRPr dirty="0" lang="en-US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sldNum="0"/>
  <p:txStyles>
    <p:titleStyle>
      <a:lvl1pPr algn="l" lvl="0" rtl="false">
        <a:lnSpc>
          <a:spcPct val="100000"/>
        </a:lnSpc>
        <a:spcBef>
          <a:spcPct val="0"/>
        </a:spcBef>
        <a:buNone/>
        <a:defRPr b="1" dirty="0" i="0" lang="en-US" sz="3200">
          <a:solidFill>
            <a:schemeClr val="bg1"/>
          </a:solidFill>
          <a:latin typeface="+mj-lt"/>
        </a:defRPr>
      </a:lvl1pPr>
    </p:titleStyle>
    <p:bodyStyle>
      <a:lvl1pPr algn="l" indent="-342900" lvl="0" marL="342900" rtl="false">
        <a:spcBef>
          <a:spcPts val="1200"/>
        </a:spcBef>
        <a:buClr>
          <a:schemeClr val="accent1"/>
        </a:buClr>
        <a:buFont typeface="Arial"/>
        <a:buChar char="•"/>
        <a:defRPr b="0" dirty="0" i="0" lang="en-US" sz="1600">
          <a:solidFill>
            <a:schemeClr val="bg1"/>
          </a:solidFill>
          <a:latin typeface="Abel"/>
        </a:defRPr>
      </a:lvl1pPr>
      <a:lvl2pPr algn="l" indent="-285750" lvl="1" marL="742950" rtl="false">
        <a:spcBef>
          <a:spcPts val="300"/>
        </a:spcBef>
        <a:buClr>
          <a:schemeClr val="accent1"/>
        </a:buClr>
        <a:buFont typeface="Arial"/>
        <a:buChar char="-"/>
        <a:defRPr b="0" dirty="0" i="0" lang="en-US" sz="1400">
          <a:solidFill>
            <a:schemeClr val="bg1"/>
          </a:solidFill>
          <a:latin typeface="Abel"/>
        </a:defRPr>
      </a:lvl2pPr>
      <a:lvl3pPr algn="l" indent="-228600" lvl="2" marL="1143000" rtl="false">
        <a:spcBef>
          <a:spcPts val="300"/>
        </a:spcBef>
        <a:buClr>
          <a:schemeClr val="accent1"/>
        </a:buClr>
        <a:buFont typeface="Arial"/>
        <a:buChar char="-"/>
        <a:defRPr b="0" dirty="0" i="0" lang="en-US" sz="1200">
          <a:solidFill>
            <a:schemeClr val="bg1"/>
          </a:solidFill>
          <a:latin typeface="Abel"/>
        </a:defRPr>
      </a:lvl3pPr>
      <a:lvl4pPr algn="l" indent="-228600" lvl="3" marL="1600200" rtl="false">
        <a:spcBef>
          <a:spcPts val="300"/>
        </a:spcBef>
        <a:buClr>
          <a:schemeClr val="accent1"/>
        </a:buClr>
        <a:buFont typeface="Arial"/>
        <a:buChar char="-"/>
        <a:defRPr b="0" dirty="0" i="0" lang="en-US" sz="1000">
          <a:solidFill>
            <a:schemeClr val="bg1"/>
          </a:solidFill>
          <a:latin typeface="Abel"/>
        </a:defRPr>
      </a:lvl4pPr>
      <a:lvl5pPr algn="l" indent="-228600" lvl="4" marL="2057400" rtl="false">
        <a:spcBef>
          <a:spcPts val="300"/>
        </a:spcBef>
        <a:buClr>
          <a:schemeClr val="accent1"/>
        </a:buClr>
        <a:buFont typeface="Arial"/>
        <a:buChar char="-"/>
        <a:defRPr b="0" dirty="0" i="0" lang="en-US" sz="900">
          <a:solidFill>
            <a:schemeClr val="bg1"/>
          </a:solidFill>
          <a:latin typeface="Abel"/>
        </a:defRPr>
      </a:lvl5pPr>
      <a:lvl6pPr algn="l" indent="-228600" lvl="5" marL="2514600" rtl="false">
        <a:spcBef>
          <a:spcPct val="20000"/>
        </a:spcBef>
        <a:buFont typeface="Arial"/>
        <a:buChar char="-"/>
        <a:defRPr b="0" dirty="0" i="0" lang="en-US" sz="900">
          <a:solidFill>
            <a:schemeClr val="bg1">
              <a:lumMod val="50000"/>
            </a:schemeClr>
          </a:solidFill>
          <a:latin typeface="+mn-lt"/>
        </a:defRPr>
      </a:lvl6pPr>
      <a:lvl7pPr algn="l" indent="-228600" lvl="6" marL="2971800" rtl="false">
        <a:spcBef>
          <a:spcPct val="20000"/>
        </a:spcBef>
        <a:buFont typeface="Arial"/>
        <a:buChar char="-"/>
        <a:defRPr b="0" dirty="0" i="0" lang="en-US" sz="900">
          <a:solidFill>
            <a:schemeClr val="bg1">
              <a:lumMod val="50000"/>
            </a:schemeClr>
          </a:solidFill>
          <a:latin typeface="+mn-lt"/>
        </a:defRPr>
      </a:lvl7pPr>
      <a:lvl8pPr algn="l" indent="-228600" lvl="7" marL="3429000" rtl="false">
        <a:spcBef>
          <a:spcPct val="20000"/>
        </a:spcBef>
        <a:buFont typeface="Arial"/>
        <a:buChar char="-"/>
        <a:defRPr b="0" dirty="0" i="0" lang="en-US" sz="900">
          <a:solidFill>
            <a:schemeClr val="bg1">
              <a:lumMod val="50000"/>
            </a:schemeClr>
          </a:solidFill>
          <a:latin typeface="+mn-lt"/>
        </a:defRPr>
      </a:lvl8pPr>
      <a:lvl9pPr algn="l" indent="-228600" lvl="8" marL="3886200" rtl="false">
        <a:spcBef>
          <a:spcPct val="20000"/>
        </a:spcBef>
        <a:buFont typeface="Arial"/>
        <a:buChar char="-"/>
        <a:defRPr b="0" dirty="0" i="0" lang="en-US" sz="900">
          <a:solidFill>
            <a:schemeClr val="bg1">
              <a:lumMod val="50000"/>
            </a:schemeClr>
          </a:solidFill>
          <a:latin typeface="+mn-lt"/>
        </a:defRPr>
      </a:lvl9pPr>
    </p:bodyStyle>
    <p:otherStyle>
      <a:lvl1pPr algn="l" lvl="0" marL="0" rtl="false">
        <a:defRPr dirty="0" lang="en-US" sz="1800">
          <a:solidFill>
            <a:schemeClr val="tx1"/>
          </a:solidFill>
          <a:latin typeface="+mn-lt"/>
        </a:defRPr>
      </a:lvl1pPr>
      <a:lvl2pPr algn="l" lvl="1" marL="457200" rtl="false">
        <a:defRPr dirty="0" lang="en-US" sz="1800">
          <a:solidFill>
            <a:schemeClr val="tx1"/>
          </a:solidFill>
          <a:latin typeface="+mn-lt"/>
        </a:defRPr>
      </a:lvl2pPr>
      <a:lvl3pPr algn="l" lvl="2" marL="914400" rtl="false">
        <a:defRPr dirty="0" lang="en-US" sz="1800">
          <a:solidFill>
            <a:schemeClr val="tx1"/>
          </a:solidFill>
          <a:latin typeface="+mn-lt"/>
        </a:defRPr>
      </a:lvl3pPr>
      <a:lvl4pPr algn="l" lvl="3" marL="1371600" rtl="false">
        <a:defRPr dirty="0" lang="en-US" sz="1800">
          <a:solidFill>
            <a:schemeClr val="tx1"/>
          </a:solidFill>
          <a:latin typeface="+mn-lt"/>
        </a:defRPr>
      </a:lvl4pPr>
      <a:lvl5pPr algn="l" lvl="4" marL="1828800" rtl="false">
        <a:defRPr dirty="0" lang="en-US" sz="1800">
          <a:solidFill>
            <a:schemeClr val="tx1"/>
          </a:solidFill>
          <a:latin typeface="+mn-lt"/>
        </a:defRPr>
      </a:lvl5pPr>
      <a:lvl6pPr algn="l" lvl="5" marL="2286000" rtl="false">
        <a:defRPr dirty="0" lang="en-US" sz="1800">
          <a:solidFill>
            <a:schemeClr val="tx1"/>
          </a:solidFill>
          <a:latin typeface="+mn-lt"/>
        </a:defRPr>
      </a:lvl6pPr>
      <a:lvl7pPr algn="l" lvl="6" marL="2743200" rtl="false">
        <a:defRPr dirty="0" lang="en-US" sz="1800">
          <a:solidFill>
            <a:schemeClr val="tx1"/>
          </a:solidFill>
          <a:latin typeface="+mn-lt"/>
        </a:defRPr>
      </a:lvl7pPr>
      <a:lvl8pPr algn="l" lvl="7" marL="3200400" rtl="false">
        <a:defRPr dirty="0" lang="en-US" sz="1800">
          <a:solidFill>
            <a:schemeClr val="tx1"/>
          </a:solidFill>
          <a:latin typeface="+mn-lt"/>
        </a:defRPr>
      </a:lvl8pPr>
      <a:lvl9pPr algn="l" lvl="8" marL="3657600" rtl="false">
        <a:defRPr dirty="0" lang="en-US" sz="18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2" Target="../media/image4.jpg" Type="http://schemas.openxmlformats.org/officeDocument/2006/relationships/image"/><Relationship Id="rId1" Target="../slideLayouts/slideLayout13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2" Target="../media/image5.jpg" Type="http://schemas.openxmlformats.org/officeDocument/2006/relationships/image"/><Relationship Id="rId1" Target="../slideLayouts/slideLayout1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2" Target="../media/image6.jpg" Type="http://schemas.openxmlformats.org/officeDocument/2006/relationships/image"/><Relationship Id="rId1" Target="../slideLayouts/slideLayout11.xml" Type="http://schemas.openxmlformats.org/officeDocument/2006/relationships/slideLayout"/></Relationships>
</file>

<file path=ppt/slides/_rels/slide4.xml.rels><?xml version="1.0" encoding="UTF-8" standalone="no"?><Relationships xmlns="http://schemas.openxmlformats.org/package/2006/relationships"><Relationship Id="rId2" Target="../media/image9.jpg" Type="http://schemas.openxmlformats.org/officeDocument/2006/relationships/image"/><Relationship Id="rId3" Target="../media/image7.png" Type="http://schemas.openxmlformats.org/officeDocument/2006/relationships/image"/><Relationship Id="rId1" Target="../slideLayouts/slideLayout5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2" Target="../media/image10.jpg" Type="http://schemas.openxmlformats.org/officeDocument/2006/relationships/image"/><Relationship Id="rId3" Target="../media/image11.png" Type="http://schemas.openxmlformats.org/officeDocument/2006/relationships/image"/><Relationship Id="rId1" Target="../slideLayouts/slideLayout5.xml" Type="http://schemas.openxmlformats.org/officeDocument/2006/relationships/slideLayout"/></Relationships>
</file>

<file path=ppt/slides/_rels/slide6.xml.rels><?xml version="1.0" encoding="UTF-8" standalone="no"?><Relationships xmlns="http://schemas.openxmlformats.org/package/2006/relationships"><Relationship Id="rId2" Target="../media/image14.jpg" Type="http://schemas.openxmlformats.org/officeDocument/2006/relationships/image"/><Relationship Id="rId1" Target="../slideLayouts/slideLayout10.xml" Type="http://schemas.openxmlformats.org/officeDocument/2006/relationships/slideLayout"/></Relationships>
</file>

<file path=ppt/slides/_rels/slide7.xml.rels><?xml version="1.0" encoding="UTF-8" standalone="no"?><Relationships xmlns="http://schemas.openxmlformats.org/package/2006/relationships"><Relationship Id="rId2" Target="../media/image12.png" Type="http://schemas.openxmlformats.org/officeDocument/2006/relationships/image"/><Relationship Id="rId3" Target="../media/image16.jp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2" Target="../media/image15.jp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hidden="false" id="2" name="">
            <a:extLst>
              <a:ext uri="{978C99CC-C1C7-486D-955C-505377003087}">
                <a16:creationId xmlns:a16="http://schemas.microsoft.com/office/drawing/2010/main" id="{5F5A07B5-AD41-43ED-935C-2DA5A28734EC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685800" y="317477"/>
            <a:ext cx="4155710" cy="1835172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err="1" lang="en-US"/>
              <a:t/>
            </a:r>
          </a:p>
          <a:p>
            <a:pPr/>
            <a:r>
              <a:rPr dirty="0" err="1" lang="en-US" sz="4800"/>
              <a:t>FIve</a:t>
            </a:r>
            <a:r>
              <a:rPr dirty="0" lang="en-US" sz="4800"/>
              <a:t> Nights </a:t>
            </a:r>
          </a:p>
          <a:p>
            <a:pPr/>
            <a:r>
              <a:rPr dirty="0" lang="en-US" sz="4800"/>
              <a:t>At </a:t>
            </a:r>
            <a:r>
              <a:rPr dirty="0" lang="en-US" sz="4800"/>
              <a:t>FREDDY'S</a:t>
            </a:r>
            <a:r>
              <a:rPr dirty="0" lang="en-US" sz="4800"/>
              <a:t> </a:t>
            </a:r>
          </a:p>
          <a:p>
            <a:pPr/>
            <a:r>
              <a:rPr dirty="0" lang="en-US" sz="4800"/>
              <a:t>Movie Review</a:t>
            </a:r>
            <a:endParaRPr dirty="0" lang="en-US" sz="4800"/>
          </a:p>
        </p:txBody>
      </p:sp>
      <p:sp>
        <p:nvSpPr>
          <p:cNvPr hidden="false" id="3" name="">
            <a:extLst>
              <a:ext uri="{AB85C628-F879-4BC3-97A1-D07FA0696E0D}">
                <a16:creationId xmlns:a16="http://schemas.microsoft.com/office/drawing/2010/main" id="{94E62C9A-2983-4684-957C-4856CA8CC404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936821" y="4249855"/>
            <a:ext cx="2000250" cy="30480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 sz="1800"/>
              <a:t>Ana Antanasijević</a:t>
            </a:r>
            <a:endParaRPr dirty="0" lang="en-US" sz="1800"/>
          </a:p>
        </p:txBody>
      </p:sp>
      <p:pic>
        <p:nvPicPr>
          <p:cNvPr id="4" name="">
            <a:extLst>
              <a:ext uri="{AC82F972-920A-4BBD-9614-1E2D045B77EB}">
                <a16:creationId xmlns:a16="http://schemas.microsoft.com/office/drawing/2010/main" id="{637EA72B-5403-437D-B59B-9A5C9C9091D2}"/>
              </a:ext>
            </a:extLst>
          </p:cNvPr>
          <p:cNvPicPr>
            <a:picLocks noChangeAspect="true"/>
          </p:cNvPicPr>
          <p:nvPr>
            <p:ph idx="5" type="pic"/>
          </p:nvPr>
        </p:nvPicPr>
        <p:blipFill>
          <a:blip r:embed="rId2"/>
          <a:srcRect b="0" l="14172" r="14172" t="0"/>
          <a:stretch>
            <a:fillRect/>
          </a:stretch>
        </p:blipFill>
        <p:spPr>
          <a:xfrm flipH="false" flipV="false" rot="0">
            <a:off x="4841510" y="-9534"/>
            <a:ext cx="4292965" cy="4038401"/>
          </a:xfrm>
          <a:noFill/>
        </p:spPr>
      </p:pic>
    </p:spTree>
    <p:extLst>
      <p:ext uri="{9C0E5B4E-7F7A-4051-A01E-8CB1AD6761A0}">
        <p14:creationId xmlns:p14="http://schemas.microsoft.com/office/powerpoint/2010/main" val="1698274650031"/>
      </p:ext>
    </p:extLst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C85C90A0-A61E-4A7B-ABAF-FE4DF729B566}">
                <a16:creationId xmlns:a16="http://schemas.microsoft.com/office/drawing/2010/main" id="{A1A54657-4554-4DF9-8C92-0AEB040E32A7}"/>
              </a:ext>
            </a:extLst>
          </p:cNvPr>
          <p:cNvPicPr>
            <a:picLocks noChangeAspect="false"/>
          </p:cNvPicPr>
          <p:nvPr>
            <p:ph idx="3" type="pic"/>
          </p:nvPr>
        </p:nvPicPr>
        <p:blipFill>
          <a:blip r:embed="rId2"/>
          <a:srcRect b="0" l="26446" r="26446" t="0"/>
          <a:stretch>
            <a:fillRect/>
          </a:stretch>
        </p:blipFill>
        <p:spPr/>
      </p:pic>
      <p:sp>
        <p:nvSpPr>
          <p:cNvPr id="3" name="">
            <a:extLst>
              <a:ext uri="{D4D4881E-92F0-4044-BB94-1A178F0CD153}">
                <a16:creationId xmlns:a16="http://schemas.microsoft.com/office/drawing/2010/main" id="{F5D45B0B-BC51-4DA8-BB6D-FB3B229EE290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628650" y="857250"/>
            <a:ext cx="4000500" cy="523875"/>
          </a:xfrm>
          <a:noFill/>
          <a:ln>
            <a:noFill/>
          </a:ln>
        </p:spPr>
        <p:txBody>
          <a:bodyPr rtlCol="0"/>
          <a:lstStyle/>
          <a:p>
            <a:pPr/>
            <a:r>
              <a:rPr b="1" dirty="0" lang="en-US" sz="2800">
                <a:solidFill>
                  <a:schemeClr val="bg1"/>
                </a:solidFill>
                <a:latin typeface="Unica One-demi_bold"/>
              </a:rPr>
              <a:t>INTRODUCTION</a:t>
            </a:r>
            <a:endParaRPr b="1" dirty="0" lang="en-US" sz="2800">
              <a:solidFill>
                <a:schemeClr val="bg1"/>
              </a:solidFill>
              <a:latin typeface="Unica One-demi_bold"/>
            </a:endParaRPr>
          </a:p>
        </p:txBody>
      </p:sp>
      <p:sp>
        <p:nvSpPr>
          <p:cNvPr id="4" name="">
            <a:extLst>
              <a:ext uri="{80E9CBC6-CA6F-458B-8758-9B97411DDDA1}">
                <a16:creationId xmlns:a16="http://schemas.microsoft.com/office/drawing/2010/main" id="{BBDDAD60-4736-40DE-ACDB-0121BF05D539}"/>
              </a:ext>
            </a:extLst>
          </p:cNvPr>
          <p:cNvSpPr/>
          <p:nvPr>
            <p:ph idx="6"/>
          </p:nvPr>
        </p:nvSpPr>
        <p:spPr>
          <a:xfrm flipH="false" flipV="false" rot="0">
            <a:off x="628650" y="1504950"/>
            <a:ext cx="3761632" cy="2381250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Five Nights at Freddy's movie is directed by Emma Tammi, </a:t>
            </a:r>
            <a:r>
              <a:rPr b="0" dirty="0" lang="en-US">
                <a:latin typeface="Abel"/>
              </a:rPr>
              <a:t>who co-wrote the screenplay with Scott </a:t>
            </a:r>
            <a:r>
              <a:rPr b="0" dirty="0" err="1" lang="en-US">
                <a:latin typeface="Abel"/>
              </a:rPr>
              <a:t>Cawthon</a:t>
            </a:r>
            <a:r>
              <a:rPr b="0" dirty="0" lang="en-US">
                <a:latin typeface="Abel"/>
              </a:rPr>
              <a:t> and</a:t>
            </a:r>
            <a:r>
              <a:rPr dirty="0" lang="en-US"/>
              <a:t> brought the iconic video game to the big </a:t>
            </a:r>
            <a:r>
              <a:rPr dirty="0" lang="en-US"/>
              <a:t>scree</a:t>
            </a:r>
            <a:r>
              <a:rPr dirty="0" lang="en-US"/>
              <a:t>n</a:t>
            </a:r>
            <a:r>
              <a:rPr dirty="0" lang="en-US"/>
              <a:t>. </a:t>
            </a:r>
            <a:r>
              <a:rPr dirty="0" lang="en-US"/>
              <a:t>The film excelled in capturing the eerie atmosphere and </a:t>
            </a:r>
            <a:r>
              <a:rPr dirty="0" err="1" lang="en-US"/>
              <a:t>animatronic</a:t>
            </a:r>
            <a:r>
              <a:rPr dirty="0" lang="en-US"/>
              <a:t> characters from the game, which </a:t>
            </a:r>
            <a:r>
              <a:rPr dirty="0" lang="en-US"/>
              <a:t>quickly led to discussions about a film adaptation.</a:t>
            </a:r>
            <a:endParaRPr dirty="0" lang="en-US"/>
          </a:p>
        </p:txBody>
      </p:sp>
    </p:spTree>
    <p:extLst>
      <p:ext uri="{A2C8839C-A313-4C0A-AB15-F97488C0A2D2}">
        <p14:creationId xmlns:p14="http://schemas.microsoft.com/office/powerpoint/2010/main" val="1698274650032"/>
      </p:ext>
    </p:extLst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7C656AD3-583B-4283-B5AF-941A3D12946A}">
                <a16:creationId xmlns:a16="http://schemas.microsoft.com/office/drawing/2010/main" id="{CC3D1455-8D8E-482F-BA77-5B5ADBF065EB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4425877" y="1061189"/>
            <a:ext cx="2969428" cy="523875"/>
          </a:xfrm>
          <a:noFill/>
          <a:ln>
            <a:noFill/>
          </a:ln>
        </p:spPr>
        <p:txBody>
          <a:bodyPr rtlCol="0"/>
          <a:lstStyle/>
          <a:p>
            <a:pPr/>
            <a:r>
              <a:rPr b="1" dirty="0" lang="en-US" sz="2800">
                <a:solidFill>
                  <a:schemeClr val="bg1"/>
                </a:solidFill>
                <a:latin typeface="+mj-lt"/>
              </a:rPr>
              <a:t>ATMOSPHERE</a:t>
            </a:r>
            <a:endParaRPr b="1" dirty="0" lang="en-US" sz="28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">
            <a:extLst>
              <a:ext uri="{3A1CA213-03C2-4AD8-8161-070AAE0BE95D}">
                <a16:creationId xmlns:a16="http://schemas.microsoft.com/office/drawing/2010/main" id="{67190828-4D36-4367-860D-7EBD80329C53}"/>
              </a:ext>
            </a:extLst>
          </p:cNvPr>
          <p:cNvPicPr>
            <a:picLocks noChangeAspect="true"/>
          </p:cNvPicPr>
          <p:nvPr>
            <p:ph idx="7" type="pic"/>
          </p:nvPr>
        </p:nvPicPr>
        <p:blipFill>
          <a:blip r:embed="rId2"/>
          <a:srcRect b="0" l="22803" r="22803" t="0"/>
          <a:stretch>
            <a:fillRect/>
          </a:stretch>
        </p:blipFill>
        <p:spPr/>
      </p:pic>
      <p:sp>
        <p:nvSpPr>
          <p:cNvPr id="4" name="">
            <a:extLst>
              <a:ext uri="{9BE9E8F8-4FC8-4AB5-A262-654817C2F4C7}">
                <a16:creationId xmlns:a16="http://schemas.microsoft.com/office/drawing/2010/main" id="{F2EAA27C-90ED-4C2F-9D1B-11353187957C}"/>
              </a:ext>
            </a:extLst>
          </p:cNvPr>
          <p:cNvSpPr/>
          <p:nvPr>
            <p:ph idx="5"/>
          </p:nvPr>
        </p:nvSpPr>
        <p:spPr>
          <a:xfrm flipH="false" flipV="false" rot="0">
            <a:off x="4425877" y="1676238"/>
            <a:ext cx="3810000" cy="2206971"/>
          </a:xfrm>
          <a:noFill/>
          <a:ln>
            <a:noFill/>
          </a:ln>
        </p:spPr>
        <p:txBody>
          <a:bodyPr rtlCol="0"/>
          <a:lstStyle/>
          <a:p>
            <a:pPr/>
            <a:r>
              <a:rPr dirty="0" lang="en-US"/>
              <a:t>One of the film's most significant accomplishments was its production design. The animatronics, true to their in-game counterparts, were meticulously crafted, capturing the unsettling feel of the original characters. </a:t>
            </a:r>
            <a:r>
              <a:rPr dirty="0" lang="en-US"/>
              <a:t>The atmosphere within Freddy Fazbear's Pizza, with its eerie lighting and claustrophobic corridors, effectively created the tension and dread that the game series is renowned for.</a:t>
            </a:r>
            <a:r>
              <a:rPr dirty="0" lang="en-US"/>
              <a:t> </a:t>
            </a:r>
            <a:endParaRPr dirty="0" lang="en-US"/>
          </a:p>
        </p:txBody>
      </p:sp>
    </p:spTree>
    <p:extLst>
      <p:ext uri="{E3BB673D-91DC-462F-BCF6-0D792243EE8A}">
        <p14:creationId xmlns:p14="http://schemas.microsoft.com/office/powerpoint/2010/main" val="1698274650034"/>
      </p:ext>
    </p:extLst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A5094588-BFD7-4042-BB3A-05F6F549BDEB}">
                <a16:creationId xmlns:a16="http://schemas.microsoft.com/office/drawing/2010/main" id="{47F79B2C-E76B-4431-8498-20DCEA4C1153}"/>
              </a:ext>
            </a:extLst>
          </p:cNvPr>
          <p:cNvPicPr>
            <a:picLocks noChangeAspect="true"/>
          </p:cNvPicPr>
          <p:nvPr>
            <p:ph idx="3" type="pic"/>
          </p:nvPr>
        </p:nvPicPr>
        <p:blipFill>
          <a:blip r:embed="rId2"/>
          <a:srcRect b="0" l="22544" r="22544" t="0"/>
          <a:stretch>
            <a:fillRect/>
          </a:stretch>
        </p:blipFill>
        <p:spPr/>
      </p:pic>
      <p:sp>
        <p:nvSpPr>
          <p:cNvPr id="3" name="">
            <a:extLst>
              <a:ext uri="{66C9E8D5-E596-40E8-9478-63DF0C83AAC9}">
                <a16:creationId xmlns:a16="http://schemas.microsoft.com/office/drawing/2010/main" id="{97B266BA-2038-49CB-97B3-E050458F0568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571500" y="778430"/>
            <a:ext cx="4191000" cy="571500"/>
          </a:xfrm>
          <a:noFill/>
          <a:ln>
            <a:noFill/>
          </a:ln>
        </p:spPr>
        <p:txBody>
          <a:bodyPr rtlCol="0"/>
          <a:lstStyle/>
          <a:p>
            <a:pPr/>
            <a:r>
              <a:rPr b="1" cap="all" dirty="0" lang="en-US" sz="2800">
                <a:solidFill>
                  <a:schemeClr val="bg1"/>
                </a:solidFill>
                <a:latin typeface="Unica One"/>
              </a:rPr>
              <a:t>Synopsis</a:t>
            </a:r>
            <a:endParaRPr b="1" cap="all" dirty="0" lang="en-US" sz="2800">
              <a:solidFill>
                <a:schemeClr val="bg1"/>
              </a:solidFill>
              <a:latin typeface="Unica One"/>
            </a:endParaRPr>
          </a:p>
        </p:txBody>
      </p:sp>
      <p:sp>
        <p:nvSpPr>
          <p:cNvPr id="4" name="">
            <a:extLst>
              <a:ext uri="{81410298-7B44-4599-B37C-FEAF918A91F7}">
                <a16:creationId xmlns:a16="http://schemas.microsoft.com/office/drawing/2010/main" id="{62474DCD-94A9-491F-AB91-730EEA2C30C7}"/>
              </a:ext>
            </a:extLst>
          </p:cNvPr>
          <p:cNvSpPr/>
          <p:nvPr>
            <p:ph idx="5"/>
          </p:nvPr>
        </p:nvSpPr>
        <p:spPr>
          <a:xfrm flipH="false" flipV="false" rot="0">
            <a:off x="571500" y="1349930"/>
            <a:ext cx="4745355" cy="3700024"/>
          </a:xfrm>
          <a:noFill/>
          <a:ln>
            <a:noFill/>
          </a:ln>
        </p:spPr>
        <p:txBody>
          <a:bodyPr rtlCol="0"/>
          <a:lstStyle/>
          <a:p>
            <a:pPr indent="0" marL="0">
              <a:buNone/>
            </a:pPr>
            <a:r>
              <a:rPr b="0" dirty="0" lang="en-US">
                <a:latin typeface="Abel"/>
              </a:rPr>
              <a:t/>
            </a:r>
          </a:p>
          <a:p>
            <a:pPr/>
            <a:r>
              <a:rPr dirty="0" lang="en-US"/>
              <a:t/>
            </a:r>
            <a:endParaRPr dirty="0" lang="en-US"/>
          </a:p>
        </p:txBody>
      </p:sp>
      <p:pic>
        <p:nvPicPr>
          <p:cNvPr id="5" name="">
            <a:extLst>
              <a:ext uri="{C793D6F9-A497-4423-82B8-40480FFD07EE}">
                <a16:creationId xmlns:a16="http://schemas.microsoft.com/office/drawing/2010/main" id="{3CBABE7F-38DF-470B-AE46-17AEE5089908}"/>
              </a:ext>
            </a:extLst>
          </p:cNvPr>
          <p:cNvPicPr>
            <a:picLocks noChangeAspect="true"/>
          </p:cNvPicPr>
          <p:nvPr>
            <p:ph idx="7" type="pic"/>
          </p:nvPr>
        </p:nvPicPr>
        <p:blipFill>
          <a:blip r:embed="rId3"/>
          <a:srcRect b="0" l="3918" r="3918" t="0"/>
          <a:stretch>
            <a:fillRect/>
          </a:stretch>
        </p:blipFill>
        <p:spPr>
          <a:xfrm flipH="false" flipV="false" rot="0">
            <a:off x="4598613" y="778430"/>
            <a:ext cx="2492930" cy="2492930"/>
          </a:xfrm>
          <a:noFill/>
        </p:spPr>
      </p:pic>
      <p:sp>
        <p:nvSpPr>
          <p:cNvPr id="6" name="">
            <a:extLst>
              <a:ext uri="{9F0FDE00-C3B0-49C8-AE7B-20FEDBAFB498}">
                <a16:creationId xmlns:a16="http://schemas.microsoft.com/office/drawing/2010/main" id="{F87FC657-DAEA-4440-83CA-EF544517DCEB}"/>
              </a:ext>
            </a:extLst>
          </p:cNvPr>
          <p:cNvSpPr txBox="1"/>
          <p:nvPr/>
        </p:nvSpPr>
        <p:spPr>
          <a:xfrm flipH="false" flipV="false" rot="0">
            <a:off x="571500" y="1433445"/>
            <a:ext cx="4027113" cy="2228278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lang="en-US">
                <a:solidFill>
                  <a:schemeClr val="bg2"/>
                </a:solidFill>
                <a:latin typeface="Abel"/>
              </a:rPr>
              <a:t>The film follows Mike, a troubled young man caring for his 10-year-old sister Abby and haunted by the unsolved disappearance of his younger brother more than a decade before.</a:t>
            </a:r>
          </a:p>
          <a:p>
            <a:pPr>
              <a:defRPr dirty="0" lang="en-US" sz="1400"/>
            </a:pPr>
            <a:r>
              <a:rPr b="0" dirty="0" lang="en-US">
                <a:solidFill>
                  <a:schemeClr val="bg2"/>
                </a:solidFill>
                <a:latin typeface="Abel"/>
              </a:rPr>
              <a:t/>
            </a:r>
          </a:p>
          <a:p>
            <a:pPr>
              <a:defRPr dirty="0" lang="en-US" sz="1400"/>
            </a:pPr>
            <a:r>
              <a:rPr b="0" dirty="0" lang="en-US">
                <a:solidFill>
                  <a:schemeClr val="bg2"/>
                </a:solidFill>
                <a:latin typeface="Abel"/>
              </a:rPr>
              <a:t>Recently fired and desperate for work </a:t>
            </a:r>
            <a:r>
              <a:rPr b="0" dirty="0" lang="en-US">
                <a:solidFill>
                  <a:schemeClr val="bg2"/>
                </a:solidFill>
                <a:latin typeface="Abel"/>
              </a:rPr>
              <a:t>so that he can keep custody of Abby, Mike agrees to take a position </a:t>
            </a:r>
          </a:p>
          <a:p>
            <a:pPr>
              <a:defRPr dirty="0" lang="en-US" sz="1400"/>
            </a:pPr>
            <a:r>
              <a:rPr b="0" dirty="0" lang="en-US">
                <a:solidFill>
                  <a:schemeClr val="bg2"/>
                </a:solidFill>
                <a:latin typeface="Abel"/>
              </a:rPr>
              <a:t>as a night security guard at: Freddy Fazbear's Pizzeria, </a:t>
            </a:r>
          </a:p>
          <a:p>
            <a:pPr>
              <a:defRPr dirty="0" lang="en-US" sz="1400"/>
            </a:pPr>
            <a:r>
              <a:rPr b="0" dirty="0" lang="en-US">
                <a:solidFill>
                  <a:schemeClr val="bg2"/>
                </a:solidFill>
                <a:latin typeface="Abel"/>
              </a:rPr>
              <a:t>a once-successful but now abandoned family entertainment center</a:t>
            </a:r>
            <a:r>
              <a:rPr b="0" dirty="0" lang="en-US">
                <a:solidFill>
                  <a:schemeClr val="bg2"/>
                </a:solidFill>
                <a:latin typeface="Abel"/>
              </a:rPr>
              <a:t>.</a:t>
            </a:r>
            <a:endParaRPr b="0" dirty="0" lang="en-US">
              <a:solidFill>
                <a:schemeClr val="bg2"/>
              </a:solidFill>
              <a:latin typeface="Abel"/>
            </a:endParaRPr>
          </a:p>
        </p:txBody>
      </p:sp>
    </p:spTree>
    <p:extLst>
      <p:ext uri="{329A7792-CFD3-459D-83CF-30BECB191E48}">
        <p14:creationId xmlns:p14="http://schemas.microsoft.com/office/powerpoint/2010/main" val="1698274650036"/>
      </p:ext>
    </p:extLst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8D1AB207-F80A-48D6-9C98-465D22DE15E4}">
                <a16:creationId xmlns:a16="http://schemas.microsoft.com/office/drawing/2010/main" id="{948BCB05-B079-41B7-9363-3A81AAB885BB}"/>
              </a:ext>
            </a:extLst>
          </p:cNvPr>
          <p:cNvPicPr>
            <a:picLocks noChangeAspect="true"/>
          </p:cNvPicPr>
          <p:nvPr>
            <p:ph idx="3" type="pic"/>
          </p:nvPr>
        </p:nvPicPr>
        <p:blipFill>
          <a:blip r:embed="rId2"/>
          <a:srcRect b="0" l="17395" r="17395" t="0"/>
          <a:stretch>
            <a:fillRect/>
          </a:stretch>
        </p:blipFill>
        <p:spPr/>
      </p:pic>
      <p:sp>
        <p:nvSpPr>
          <p:cNvPr id="3" name="">
            <a:extLst>
              <a:ext uri="{66BCB447-C6D2-460D-A96C-EA791A18D490}">
                <a16:creationId xmlns:a16="http://schemas.microsoft.com/office/drawing/2010/main" id="{496A22EA-4487-43DF-B63D-65F2247F7A8C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571500" y="778430"/>
            <a:ext cx="4191000" cy="571500"/>
          </a:xfrm>
          <a:noFill/>
          <a:ln>
            <a:noFill/>
          </a:ln>
        </p:spPr>
        <p:txBody>
          <a:bodyPr rtlCol="0"/>
          <a:lstStyle/>
          <a:p>
            <a:pPr/>
            <a:r>
              <a:rPr b="1" cap="all" dirty="0" lang="en-US" sz="2800">
                <a:solidFill>
                  <a:schemeClr val="bg1"/>
                </a:solidFill>
                <a:latin typeface="Unica One"/>
              </a:rPr>
              <a:t>Synopsis</a:t>
            </a:r>
            <a:endParaRPr b="1" cap="all" dirty="0" lang="en-US" sz="2800">
              <a:solidFill>
                <a:schemeClr val="bg1"/>
              </a:solidFill>
              <a:latin typeface="Unica One"/>
            </a:endParaRPr>
          </a:p>
        </p:txBody>
      </p:sp>
      <p:sp>
        <p:nvSpPr>
          <p:cNvPr id="4" name="">
            <a:extLst>
              <a:ext uri="{55D33BF5-FA07-4B8B-8773-EADCFF29F099}">
                <a16:creationId xmlns:a16="http://schemas.microsoft.com/office/drawing/2010/main" id="{24B129F6-965E-4071-B327-CFEB2C8A4D96}"/>
              </a:ext>
            </a:extLst>
          </p:cNvPr>
          <p:cNvSpPr/>
          <p:nvPr>
            <p:ph idx="5"/>
          </p:nvPr>
        </p:nvSpPr>
        <p:spPr>
          <a:xfrm flipH="false" flipV="false" rot="0">
            <a:off x="571500" y="1349930"/>
            <a:ext cx="4745355" cy="3700024"/>
          </a:xfrm>
          <a:noFill/>
          <a:ln>
            <a:noFill/>
          </a:ln>
        </p:spPr>
        <p:txBody>
          <a:bodyPr rtlCol="0"/>
          <a:lstStyle/>
          <a:p>
            <a:pPr indent="0" marL="0">
              <a:buNone/>
            </a:pPr>
            <a:r>
              <a:rPr b="0" dirty="0" lang="en-US">
                <a:latin typeface="Abel"/>
              </a:rPr>
              <a:t/>
            </a:r>
          </a:p>
          <a:p>
            <a:pPr/>
            <a:r>
              <a:rPr dirty="0" lang="en-US"/>
              <a:t/>
            </a:r>
            <a:endParaRPr dirty="0" lang="en-US"/>
          </a:p>
        </p:txBody>
      </p:sp>
      <p:pic>
        <p:nvPicPr>
          <p:cNvPr id="5" name="">
            <a:extLst>
              <a:ext uri="{80278F15-A537-47AD-814C-20CDBC4E563C}">
                <a16:creationId xmlns:a16="http://schemas.microsoft.com/office/drawing/2010/main" id="{A88ED7FD-43A3-4F5E-87FB-7F1D0C149C3A}"/>
              </a:ext>
            </a:extLst>
          </p:cNvPr>
          <p:cNvPicPr>
            <a:picLocks noChangeAspect="true"/>
          </p:cNvPicPr>
          <p:nvPr>
            <p:ph idx="7" type="pic"/>
          </p:nvPr>
        </p:nvPicPr>
        <p:blipFill>
          <a:blip r:embed="rId3"/>
          <a:srcRect b="0" l="16667" r="16667" t="0"/>
          <a:stretch>
            <a:fillRect/>
          </a:stretch>
        </p:blipFill>
        <p:spPr>
          <a:xfrm flipH="false" flipV="false" rot="0">
            <a:off x="4789532" y="1224038"/>
            <a:ext cx="2492930" cy="2492930"/>
          </a:xfrm>
          <a:noFill/>
        </p:spPr>
      </p:pic>
      <p:sp>
        <p:nvSpPr>
          <p:cNvPr id="6" name="">
            <a:extLst>
              <a:ext uri="{09833C3A-EDD0-419F-87EA-21B8207008E5}">
                <a16:creationId xmlns:a16="http://schemas.microsoft.com/office/drawing/2010/main" id="{06381EF8-B42A-4B64-870C-B530C2F7AB9D}"/>
              </a:ext>
            </a:extLst>
          </p:cNvPr>
          <p:cNvSpPr txBox="1"/>
          <p:nvPr/>
        </p:nvSpPr>
        <p:spPr>
          <a:xfrm flipH="false" flipV="false" rot="0">
            <a:off x="571500" y="1433445"/>
            <a:ext cx="4191000" cy="201497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rtl="fal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dirty="0" lang="en-US" sz="1400"/>
            </a:pPr>
            <a:r>
              <a:rPr b="0" dirty="0" lang="en-US" sz="1400">
                <a:solidFill>
                  <a:schemeClr val="bg2"/>
                </a:solidFill>
                <a:latin typeface="Abel"/>
              </a:rPr>
              <a:t>During his first night on the job, he realizes that the night shift won't be so easy to get through. Pretty soon he will unveil what actually happened at Freddy's.</a:t>
            </a:r>
          </a:p>
          <a:p>
            <a:pPr algn="l" rtl="fal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dirty="0" lang="en-US" sz="1400"/>
            </a:pPr>
            <a:r>
              <a:rPr b="0" dirty="0" lang="en-US" sz="1400">
                <a:solidFill>
                  <a:schemeClr val="bg2"/>
                </a:solidFill>
                <a:latin typeface="Abel"/>
              </a:rPr>
              <a:t/>
            </a:r>
          </a:p>
          <a:p>
            <a:pPr algn="l" rtl="fal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dirty="0" lang="en-US" sz="1400"/>
            </a:pPr>
            <a:r>
              <a:rPr b="0" dirty="0" lang="en-US" sz="1400">
                <a:solidFill>
                  <a:schemeClr val="bg2"/>
                </a:solidFill>
                <a:latin typeface="Abel"/>
              </a:rPr>
              <a:t>Mike discovers that nothing at Freddy's is what it seems. With the aid of Vanessa, a local police officer, Mike's nights at Freddy's will lead him into unexplainable encounters with the supernatural and drag him into the black heart of an unspeakable nightmare.</a:t>
            </a:r>
            <a:endParaRPr b="0" dirty="0" lang="en-US" sz="1400">
              <a:solidFill>
                <a:schemeClr val="bg2"/>
              </a:solidFill>
              <a:latin typeface="Abel"/>
            </a:endParaRPr>
          </a:p>
        </p:txBody>
      </p:sp>
    </p:spTree>
    <p:extLst>
      <p:ext uri="{1E8E27B4-9BAC-4FB6-8887-77279F8D50C9}">
        <p14:creationId xmlns:p14="http://schemas.microsoft.com/office/powerpoint/2010/main" val="1698274650038"/>
      </p:ext>
    </p:extLst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5D20F3CC-B45F-4CFF-B736-03BE25D875DF}">
                <a16:creationId xmlns:a16="http://schemas.microsoft.com/office/drawing/2010/main" id="{0E8FA765-3C4B-4F63-B728-2F071D2C0E46}"/>
              </a:ext>
            </a:extLst>
          </p:cNvPr>
          <p:cNvSpPr/>
          <p:nvPr>
            <p:ph idx="3" type="title"/>
          </p:nvPr>
        </p:nvSpPr>
        <p:spPr>
          <a:noFill/>
          <a:ln>
            <a:noFill/>
          </a:ln>
        </p:spPr>
        <p:txBody>
          <a:bodyPr rtlCol="0"/>
          <a:lstStyle/>
          <a:p>
            <a:pPr/>
            <a:r>
              <a:rPr b="1" cap="all" dirty="0" lang="en-US" sz="2800">
                <a:solidFill>
                  <a:schemeClr val="bg1"/>
                </a:solidFill>
                <a:latin typeface="Unica One"/>
              </a:rPr>
              <a:t>MAIN CAsT</a:t>
            </a:r>
            <a:endParaRPr b="1" cap="all" dirty="0" lang="en-US" sz="2800">
              <a:solidFill>
                <a:schemeClr val="bg1"/>
              </a:solidFill>
              <a:latin typeface="Unica One"/>
            </a:endParaRPr>
          </a:p>
        </p:txBody>
      </p:sp>
      <p:sp>
        <p:nvSpPr>
          <p:cNvPr id="3" name="">
            <a:extLst>
              <a:ext uri="{EF1E0BB6-EA05-4473-9D65-8ADF535FBDF3}">
                <a16:creationId xmlns:a16="http://schemas.microsoft.com/office/drawing/2010/main" id="{B0B1D5E7-379F-4007-807F-368D094C32A7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571500" y="1055017"/>
            <a:ext cx="4552512" cy="2583532"/>
          </a:xfrm>
          <a:noFill/>
          <a:ln>
            <a:noFill/>
          </a:ln>
        </p:spPr>
        <p:txBody>
          <a:bodyPr rtlCol="0"/>
          <a:lstStyle/>
          <a:p>
            <a:pPr indent="0" marL="0">
              <a:buNone/>
            </a:pPr>
            <a:r>
              <a:rPr b="1" dirty="0" lang="en-US">
                <a:solidFill>
                  <a:schemeClr val="bg2"/>
                </a:solidFill>
                <a:latin typeface="Abel"/>
              </a:rPr>
              <a:t/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rial"/>
              </a:rPr>
              <a:t>J</a:t>
            </a:r>
            <a:r>
              <a:rPr b="1" dirty="0" lang="en-US">
                <a:solidFill>
                  <a:srgbClr val="c00200"/>
                </a:solidFill>
                <a:latin typeface="Arial"/>
              </a:rPr>
              <a:t>osh Hutcherson</a:t>
            </a:r>
            <a:r>
              <a:rPr b="1" dirty="0" lang="en-US">
                <a:solidFill>
                  <a:schemeClr val="bg2"/>
                </a:solidFill>
                <a:latin typeface="Arial"/>
              </a:rPr>
              <a:t> </a:t>
            </a:r>
            <a:r>
              <a:rPr b="0" dirty="0" lang="en-US">
                <a:solidFill>
                  <a:schemeClr val="bg2"/>
                </a:solidFill>
                <a:latin typeface="Arial"/>
              </a:rPr>
              <a:t>as Mike Schmidt, a new security guard at Freddy Fazbear's Pizza</a:t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rial"/>
              </a:rPr>
              <a:t>Elizabeth Lail</a:t>
            </a:r>
            <a:r>
              <a:rPr b="1" dirty="0" lang="en-US">
                <a:solidFill>
                  <a:schemeClr val="bg2"/>
                </a:solidFill>
                <a:latin typeface="Arial"/>
              </a:rPr>
              <a:t> </a:t>
            </a:r>
            <a:r>
              <a:rPr b="0" dirty="0" lang="en-US">
                <a:solidFill>
                  <a:schemeClr val="bg2"/>
                </a:solidFill>
                <a:latin typeface="Arial"/>
              </a:rPr>
              <a:t>as Vanessa, a local police officer</a:t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rial"/>
              </a:rPr>
              <a:t>Piper Rubio</a:t>
            </a:r>
            <a:r>
              <a:rPr b="1" dirty="0" lang="en-US">
                <a:solidFill>
                  <a:schemeClr val="bg2"/>
                </a:solidFill>
                <a:latin typeface="Arial"/>
              </a:rPr>
              <a:t> </a:t>
            </a:r>
            <a:r>
              <a:rPr b="0" dirty="0" lang="en-US">
                <a:solidFill>
                  <a:schemeClr val="bg2"/>
                </a:solidFill>
                <a:latin typeface="Arial"/>
              </a:rPr>
              <a:t>as Abby Schmidt, Mike's younger sister</a:t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rial"/>
              </a:rPr>
              <a:t>Matthew Lillard</a:t>
            </a:r>
            <a:r>
              <a:rPr b="1" dirty="0" lang="en-US">
                <a:solidFill>
                  <a:schemeClr val="bg2"/>
                </a:solidFill>
                <a:latin typeface="Arial"/>
              </a:rPr>
              <a:t> </a:t>
            </a:r>
            <a:r>
              <a:rPr b="0" dirty="0" lang="en-US">
                <a:solidFill>
                  <a:schemeClr val="bg2"/>
                </a:solidFill>
                <a:latin typeface="Arial"/>
              </a:rPr>
              <a:t>as Steve Raglan / William Afton, </a:t>
            </a:r>
            <a:r>
              <a:rPr b="0" dirty="0" lang="en-US">
                <a:solidFill>
                  <a:schemeClr val="bg2"/>
                </a:solidFill>
                <a:latin typeface="Arial"/>
              </a:rPr>
              <a:t>Mike's</a:t>
            </a:r>
            <a:r>
              <a:rPr b="0" dirty="0" lang="en-US">
                <a:solidFill>
                  <a:schemeClr val="bg2"/>
                </a:solidFill>
                <a:latin typeface="Arial"/>
              </a:rPr>
              <a:t> career counselor</a:t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rial"/>
              </a:rPr>
              <a:t>Mary Stuart Masterson</a:t>
            </a:r>
            <a:r>
              <a:rPr b="1" dirty="0" lang="en-US">
                <a:solidFill>
                  <a:schemeClr val="bg2"/>
                </a:solidFill>
                <a:latin typeface="Arial"/>
              </a:rPr>
              <a:t> </a:t>
            </a:r>
            <a:r>
              <a:rPr b="0" dirty="0" lang="en-US">
                <a:solidFill>
                  <a:schemeClr val="bg2"/>
                </a:solidFill>
                <a:latin typeface="Arial"/>
              </a:rPr>
              <a:t>as Aunt Jane, Mike's aunt</a:t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rial"/>
              </a:rPr>
              <a:t>Kat Conner Sterling</a:t>
            </a:r>
            <a:r>
              <a:rPr b="1" dirty="0" lang="en-US">
                <a:solidFill>
                  <a:schemeClr val="bg2"/>
                </a:solidFill>
                <a:latin typeface="Arial"/>
              </a:rPr>
              <a:t> </a:t>
            </a:r>
            <a:r>
              <a:rPr b="0" dirty="0" lang="en-US">
                <a:solidFill>
                  <a:schemeClr val="bg2"/>
                </a:solidFill>
                <a:latin typeface="Arial"/>
              </a:rPr>
              <a:t>as Max, Abby's babysitter</a:t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rial"/>
              </a:rPr>
              <a:t>Lucas Grant</a:t>
            </a:r>
            <a:r>
              <a:rPr b="1" dirty="0" lang="en-US">
                <a:solidFill>
                  <a:schemeClr val="bg2"/>
                </a:solidFill>
                <a:latin typeface="Arial"/>
              </a:rPr>
              <a:t> </a:t>
            </a:r>
            <a:r>
              <a:rPr b="0" dirty="0" lang="en-US">
                <a:solidFill>
                  <a:schemeClr val="bg2"/>
                </a:solidFill>
                <a:latin typeface="Arial"/>
              </a:rPr>
              <a:t>as Garrett </a:t>
            </a:r>
            <a:endParaRPr b="0" dirty="0" lang="en-US">
              <a:solidFill>
                <a:schemeClr val="bg2"/>
              </a:solidFill>
              <a:latin typeface="Arial"/>
            </a:endParaRPr>
          </a:p>
        </p:txBody>
      </p:sp>
      <p:pic>
        <p:nvPicPr>
          <p:cNvPr id="4" name="">
            <a:extLst>
              <a:ext uri="{A1D26A22-0733-4499-8554-2C490A71A917}">
                <a16:creationId xmlns:a16="http://schemas.microsoft.com/office/drawing/2010/main" id="{F8930077-3270-420C-9D14-A30596FD9FFB}"/>
              </a:ext>
            </a:extLst>
          </p:cNvPr>
          <p:cNvPicPr>
            <a:picLocks noChangeAspect="true"/>
          </p:cNvPicPr>
          <p:nvPr>
            <p:ph idx="6" type="pic"/>
          </p:nvPr>
        </p:nvPicPr>
        <p:blipFill>
          <a:blip r:embed="rId2"/>
          <a:srcRect b="0" l="21101" r="21101" t="0"/>
          <a:stretch>
            <a:fillRect/>
          </a:stretch>
        </p:blipFill>
        <p:spPr/>
      </p:pic>
    </p:spTree>
    <p:extLst>
      <p:ext uri="{9A470454-1977-4B2D-8C74-E6F5B4731DF9}">
        <p14:creationId xmlns:p14="http://schemas.microsoft.com/office/powerpoint/2010/main" val="1698274650041"/>
      </p:ext>
    </p:extLst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ADEA50C6-00D4-48F5-B572-339F2AFE75F3}">
                <a16:creationId xmlns:a16="http://schemas.microsoft.com/office/drawing/2010/main" id="{AD353AA9-ED2F-4BD2-BC07-5837A37C019B}"/>
              </a:ext>
            </a:extLst>
          </p:cNvPr>
          <p:cNvSpPr/>
          <p:nvPr>
            <p:ph idx="3" type="title"/>
          </p:nvPr>
        </p:nvSpPr>
        <p:spPr>
          <a:xfrm flipH="false" flipV="false" rot="0">
            <a:off x="979179" y="1086640"/>
            <a:ext cx="2286000" cy="523875"/>
          </a:xfrm>
          <a:noFill/>
          <a:ln>
            <a:noFill/>
          </a:ln>
        </p:spPr>
        <p:txBody>
          <a:bodyPr rtlCol="0"/>
          <a:lstStyle/>
          <a:p>
            <a:pPr/>
            <a:r>
              <a:rPr b="1" cap="all" dirty="0" lang="en-US" sz="2800">
                <a:latin typeface="Unica One"/>
              </a:rPr>
              <a:t>Voices</a:t>
            </a:r>
            <a:endParaRPr b="1" cap="all" dirty="0" lang="en-US" sz="2800">
              <a:latin typeface="Unica One"/>
            </a:endParaRPr>
          </a:p>
        </p:txBody>
      </p:sp>
      <p:sp>
        <p:nvSpPr>
          <p:cNvPr id="3" name="">
            <a:extLst>
              <a:ext uri="{A42EF159-15F6-4BEC-85B1-5217E8AAED28}">
                <a16:creationId xmlns:a16="http://schemas.microsoft.com/office/drawing/2010/main" id="{CE47B0FD-98F0-4EF6-B14B-FAF7402480B3}"/>
              </a:ext>
            </a:extLst>
          </p:cNvPr>
          <p:cNvSpPr/>
          <p:nvPr>
            <p:ph idx="4"/>
          </p:nvPr>
        </p:nvSpPr>
        <p:spPr>
          <a:xfrm flipH="false" flipV="false" rot="0">
            <a:off x="979179" y="1638300"/>
            <a:ext cx="3810000" cy="2209800"/>
          </a:xfrm>
          <a:noFill/>
          <a:ln>
            <a:noFill/>
          </a:ln>
        </p:spPr>
        <p:txBody>
          <a:bodyPr rtlCol="0"/>
          <a:lstStyle/>
          <a:p>
            <a:pPr/>
            <a:r>
              <a:rPr b="1" dirty="0" lang="en-US">
                <a:solidFill>
                  <a:srgbClr val="c00200"/>
                </a:solidFill>
                <a:latin typeface="Abel"/>
              </a:rPr>
              <a:t>Kevin Foster</a:t>
            </a:r>
            <a:r>
              <a:rPr b="1" dirty="0" lang="en-US">
                <a:latin typeface="Abel"/>
              </a:rPr>
              <a:t> </a:t>
            </a:r>
            <a:r>
              <a:rPr b="0" dirty="0" lang="en-US">
                <a:latin typeface="Abel"/>
              </a:rPr>
              <a:t>as Freddy </a:t>
            </a:r>
            <a:r>
              <a:rPr b="0" dirty="0" err="1" lang="en-US">
                <a:latin typeface="Abel"/>
              </a:rPr>
              <a:t>Fazbear</a:t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bel"/>
              </a:rPr>
              <a:t>Jade Kindar-Martin</a:t>
            </a:r>
            <a:r>
              <a:rPr b="1" dirty="0" lang="en-US">
                <a:latin typeface="Abel"/>
              </a:rPr>
              <a:t> </a:t>
            </a:r>
            <a:r>
              <a:rPr b="0" dirty="0" lang="en-US">
                <a:latin typeface="Abel"/>
              </a:rPr>
              <a:t>as Bonnie the bunny</a:t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bel"/>
              </a:rPr>
              <a:t>Jessica Weiss</a:t>
            </a:r>
            <a:r>
              <a:rPr b="1" dirty="0" lang="en-US">
                <a:latin typeface="Abel"/>
              </a:rPr>
              <a:t> </a:t>
            </a:r>
            <a:r>
              <a:rPr b="0" dirty="0" lang="en-US">
                <a:latin typeface="Abel"/>
              </a:rPr>
              <a:t>as Chica the chicken</a:t>
            </a:r>
          </a:p>
          <a:p>
            <a:pPr/>
            <a:r>
              <a:rPr b="1" dirty="0" lang="en-US">
                <a:solidFill>
                  <a:srgbClr val="c00200"/>
                </a:solidFill>
                <a:latin typeface="Abel"/>
              </a:rPr>
              <a:t>Roger Joseph Manning Jr.</a:t>
            </a:r>
            <a:r>
              <a:rPr b="1" dirty="0" lang="en-US">
                <a:latin typeface="Abel"/>
              </a:rPr>
              <a:t> </a:t>
            </a:r>
            <a:r>
              <a:rPr b="0" dirty="0" lang="en-US">
                <a:latin typeface="Abel"/>
              </a:rPr>
              <a:t>as Foxy the pirate fox</a:t>
            </a:r>
            <a:endParaRPr b="0" dirty="0" lang="en-US">
              <a:latin typeface="Abel"/>
            </a:endParaRPr>
          </a:p>
        </p:txBody>
      </p:sp>
      <p:pic>
        <p:nvPicPr>
          <p:cNvPr id="4" name="">
            <a:extLst>
              <a:ext uri="{B59740B2-48A2-4828-B4CD-1FB7A59DB484}">
                <a16:creationId xmlns:a16="http://schemas.microsoft.com/office/drawing/2010/main" id="{41E3F719-CE9A-490B-987A-3D88F3C5B08A}"/>
              </a:ext>
            </a:extLst>
          </p:cNvPr>
          <p:cNvPicPr>
            <a:picLocks noChangeAspect="true"/>
          </p:cNvPicPr>
          <p:nvPr>
            <p:ph idx="5" type="pic"/>
          </p:nvPr>
        </p:nvPicPr>
        <p:blipFill>
          <a:blip r:embed="rId2"/>
          <a:srcRect b="-4600" l="22240" r="29120" t="-1810"/>
          <a:stretch>
            <a:fillRect/>
          </a:stretch>
        </p:blipFill>
        <p:spPr>
          <a:xfrm flipH="false" flipV="false" rot="0">
            <a:off x="6128299" y="773506"/>
            <a:ext cx="3000251" cy="4354173"/>
          </a:xfrm>
          <a:noFill/>
        </p:spPr>
      </p:pic>
      <p:pic>
        <p:nvPicPr>
          <p:cNvPr id="5" name="">
            <a:extLst>
              <a:ext uri="{142EF069-9911-4201-9617-893D7C6C27FB}">
                <a16:creationId xmlns:a16="http://schemas.microsoft.com/office/drawing/2010/main" id="{C8B2B08C-9DA9-46C0-8964-4C9ACDBA6643}"/>
              </a:ext>
            </a:extLst>
          </p:cNvPr>
          <p:cNvPicPr>
            <a:picLocks noChangeAspect="true"/>
          </p:cNvPicPr>
          <p:nvPr/>
        </p:nvPicPr>
        <p:blipFill>
          <a:blip r:embed="rId3">
            <a:lum bright="0" contrast="2000"/>
            <a:extLst>
              <a:ext uri="{D9FEBF86-71CE-4217-8A2E-A917D64E0B83}">
                <a14:imgProps xmlns:a14="http://schemas.microsoft.com/office/drawing/2010/main">
                  <a14:imgLayer>
                    <a14:imgEffect>
                      <a14:brightnessContrast bright="0" contrast="2000"/>
                    </a14:imgEffect>
                  </a14:imgLayer>
                </a14:imgProps>
              </a:ext>
              <a:ext uri="{25DA1F8C-AFB6-4AE9-B728-D0CCD7202D5A}">
                <a14:useLocalDpi xmlns:a14="http://schemas.microsoft.com/office/drawing/2010/main" val="0"/>
              </a:ext>
            </a:extLst>
          </a:blip>
          <a:srcRect b="0" l="21875" r="21875" t="0"/>
          <a:stretch>
            <a:fillRect/>
          </a:stretch>
        </p:blipFill>
        <p:spPr>
          <a:xfrm flipH="false" flipV="false" rot="0">
            <a:off x="3901306" y="221770"/>
            <a:ext cx="2261330" cy="2261330"/>
          </a:xfrm>
          <a:prstGeom prst="ellipse">
            <a:avLst/>
          </a:prstGeom>
          <a:noFill/>
        </p:spPr>
      </p:pic>
    </p:spTree>
    <p:extLst>
      <p:ext uri="{BD183A66-4609-43D6-B5D8-04D25B92EF22}">
        <p14:creationId xmlns:p14="http://schemas.microsoft.com/office/powerpoint/2010/main" val="1698274650044"/>
      </p:ext>
    </p:extLst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911CF137-7AB2-4235-94D7-8B4750A3653A}">
                <a16:creationId xmlns:a16="http://schemas.microsoft.com/office/drawing/2010/main" id="{B6EDF7DB-7746-4A82-BC75-F07C7612F86F}"/>
              </a:ext>
            </a:extLst>
          </p:cNvPr>
          <p:cNvPicPr>
            <a:picLocks noChangeAspect="true"/>
          </p:cNvPicPr>
          <p:nvPr>
            <p:ph idx="3" type="pic"/>
          </p:nvPr>
        </p:nvPicPr>
        <p:blipFill>
          <a:blip r:embed="rId2"/>
          <a:srcRect b="-4270" l="16780" r="2880" t="-9290"/>
          <a:stretch>
            <a:fillRect/>
          </a:stretch>
        </p:blipFill>
        <p:spPr>
          <a:xfrm rot="0">
            <a:off x="227847" y="788784"/>
            <a:ext cx="4175636" cy="3320672"/>
          </a:xfrm>
          <a:noFill/>
        </p:spPr>
      </p:pic>
      <p:sp>
        <p:nvSpPr>
          <p:cNvPr id="3" name="">
            <a:extLst>
              <a:ext uri="{F7963136-DE16-41EB-9446-99CBEB331D19}">
                <a16:creationId xmlns:a16="http://schemas.microsoft.com/office/drawing/2010/main" id="{332CA9E6-F77A-4B4A-BAF5-CBE763DF56BC}"/>
              </a:ext>
            </a:extLst>
          </p:cNvPr>
          <p:cNvSpPr/>
          <p:nvPr>
            <p:ph idx="4" type="title"/>
          </p:nvPr>
        </p:nvSpPr>
        <p:spPr>
          <a:xfrm flipH="false" flipV="false" rot="0">
            <a:off x="4420990" y="663082"/>
            <a:ext cx="2741647" cy="523875"/>
          </a:xfrm>
          <a:noFill/>
          <a:ln>
            <a:noFill/>
          </a:ln>
        </p:spPr>
        <p:txBody>
          <a:bodyPr rtlCol="0"/>
          <a:lstStyle/>
          <a:p>
            <a:pPr/>
            <a:r>
              <a:rPr b="1" cap="all" dirty="0" lang="en-US" sz="2800">
                <a:solidFill>
                  <a:schemeClr val="bg1"/>
                </a:solidFill>
                <a:latin typeface="Unica One"/>
              </a:rPr>
              <a:t>Lore / STORYLINE</a:t>
            </a:r>
            <a:endParaRPr b="1" cap="all" dirty="0" lang="en-US" sz="2800">
              <a:solidFill>
                <a:schemeClr val="bg1"/>
              </a:solidFill>
              <a:latin typeface="Unica One"/>
            </a:endParaRPr>
          </a:p>
        </p:txBody>
      </p:sp>
      <p:sp>
        <p:nvSpPr>
          <p:cNvPr id="4" name="">
            <a:extLst>
              <a:ext uri="{D314FC8C-9D80-4729-AD98-520377D83D77}">
                <a16:creationId xmlns:a16="http://schemas.microsoft.com/office/drawing/2010/main" id="{8EE5016F-FFDD-4EC6-AEE6-517F310286DD}"/>
              </a:ext>
            </a:extLst>
          </p:cNvPr>
          <p:cNvSpPr/>
          <p:nvPr>
            <p:ph idx="5" type="title"/>
          </p:nvPr>
        </p:nvSpPr>
        <p:spPr>
          <a:xfrm flipH="false" flipV="false" rot="0">
            <a:off x="4420990" y="1285875"/>
            <a:ext cx="3959847" cy="2985668"/>
          </a:xfrm>
          <a:noFill/>
          <a:ln>
            <a:noFill/>
          </a:ln>
        </p:spPr>
        <p:txBody>
          <a:bodyPr rtlCol="0"/>
          <a:lstStyle/>
          <a:p>
            <a:pPr indent="0" marL="0">
              <a:buNone/>
            </a:pPr>
            <a:r>
              <a:rPr b="0" dirty="0" lang="en-US">
                <a:latin typeface="Abel"/>
              </a:rPr>
              <a:t>The storyline of "Five Nights at Freddy's" revolves around a series of eerie and unsettling events that take place at Freddy Fazbear's Pizza, a fictional restaurant inspired by the likes of Chuck E. Cheese's. </a:t>
            </a:r>
            <a:r>
              <a:rPr b="0" dirty="0" lang="en-US">
                <a:latin typeface="Abel"/>
              </a:rPr>
              <a:t>The "Five Nights at Freddy's" storyline is a testament to the power of atmospheric horror, jump scares, and the thrill of piecing together a dark and enigmatic narrative within a seemingly innocent setting.</a:t>
            </a:r>
            <a:endParaRPr b="0" dirty="0" lang="en-US">
              <a:latin typeface="Abel"/>
            </a:endParaRPr>
          </a:p>
        </p:txBody>
      </p:sp>
    </p:spTree>
    <p:extLst>
      <p:ext uri="{E42AB697-A3EF-4D69-921C-5C240AA92E1D}">
        <p14:creationId xmlns:p14="http://schemas.microsoft.com/office/powerpoint/2010/main" val="1698274650048"/>
      </p:ext>
    </p:extLst>
  </p:cSld>
  <p:clrMapOvr>
    <a:masterClrMapping/>
  </p:clrMapOvr>
</p:sld>
</file>

<file path=ppt/tags/tag1.xml><?xml version="1.0" encoding="utf-8"?>
<p:tagLs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tag name="fontWeight:10:0:0" val="6"/>
</p:tagLst>
</file>

<file path=ppt/tags/tag2.xml><?xml version="1.0" encoding="utf-8"?>
<p:tagLs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tag name="fontWeight:8:0:0" val="6"/>
</p:tagLst>
</file>

<file path=ppt/tags/tag3.xml><?xml version="1.0" encoding="utf-8"?>
<p:tagLs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tag name="fontWeight:9:0:0" val="6"/>
</p:tagLst>
</file>

<file path=ppt/tags/tag4.xml><?xml version="1.0" encoding="utf-8"?>
<p:tagLs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tag name="fontWeight:35:0:0" val="6"/>
</p:tagLst>
</file>

<file path=ppt/tags/tag5.xml><?xml version="1.0" encoding="utf-8"?>
<p:tagLs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tag name="fontWeight:33:0:0" val="6"/>
</p:tagLst>
</file>

<file path=ppt/tags/tag6.xml><?xml version="1.0" encoding="utf-8"?>
<p:tagLs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tag name="fontWeight:8:0:0" val="6"/>
</p:tagLst>
</file>

<file path=ppt/tags/tag7.xml><?xml version="1.0" encoding="utf-8"?>
<p:tagLs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tag name="fontWeight:9:0:0" val="6"/>
  <p:tag name="fontWeight:10:0:0" val="6"/>
</p:tagLst>
</file>

<file path=ppt/tags/tag8.xml><?xml version="1.0" encoding="utf-8"?>
<p:tagLst xmlns:p="http://schemas.openxmlformats.org/presentationml/2006/main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r="http://schemas.openxmlformats.org/officeDocument/2006/relationships" xmlns:vt="http://schemas.openxmlformats.org/officeDocument/2006/docPropsVTypes">
  <p:tag name="webfont6" val="Unica One-demi_bold"/>
</p:tagLst>
</file>

<file path=ppt/theme/_rels/theme1.xml.rels><?xml version="1.0" encoding="UTF-8" standalone="no"?><Relationships xmlns="http://schemas.openxmlformats.org/package/2006/relationships"><Relationship Id="rId1" Target="../media/image1.jpeg" Type="http://schemas.openxmlformats.org/officeDocument/2006/relationships/image"/></Relationships>
</file>

<file path=ppt/theme/_rels/theme2.xml.rels><?xml version="1.0" encoding="UTF-8" standalone="no"?><Relationships xmlns="http://schemas.openxmlformats.org/package/2006/relationships"><Relationship Id="rId1" Target="../media/image1.jpeg" Type="http://schemas.openxmlformats.org/officeDocument/2006/relationships/image"/></Relationships>
</file>

<file path=ppt/theme/theme1.xml><?xml version="1.0" encoding="utf-8"?>
<a:theme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name="Whitepaper">
  <a:themeElements>
    <a:clrScheme name="Automobile">
      <a:dk1>
        <a:srgbClr val="0d0d0d"/>
      </a:dk1>
      <a:lt1>
        <a:srgbClr val="ffffff"/>
      </a:lt1>
      <a:dk2>
        <a:srgbClr val="000000"/>
      </a:dk2>
      <a:lt2>
        <a:srgbClr val="ffffff"/>
      </a:lt2>
      <a:accent1>
        <a:srgbClr val="fe8840"/>
      </a:accent1>
      <a:accent2>
        <a:srgbClr val="ecad49"/>
      </a:accent2>
      <a:accent3>
        <a:srgbClr val="bf471b"/>
      </a:accent3>
      <a:accent4>
        <a:srgbClr val="b9645b"/>
      </a:accent4>
      <a:accent5>
        <a:srgbClr val="c02028"/>
      </a:accent5>
      <a:accent6>
        <a:srgbClr val="a6826d"/>
      </a:accent6>
      <a:hlink>
        <a:srgbClr val="247ac8"/>
      </a:hlink>
      <a:folHlink>
        <a:srgbClr val="d33636"/>
      </a:folHlink>
    </a:clrScheme>
    <a:fontScheme name="Automobile">
      <a:majorFont>
        <a:latin typeface="Unica One"/>
        <a:ea typeface=""/>
        <a:cs typeface=""/>
      </a:majorFont>
      <a:minorFont>
        <a:latin typeface="Alegreya"/>
        <a:ea typeface=""/>
        <a:cs typeface=""/>
      </a:minorFont>
    </a:fontScheme>
    <a:fmtScheme name="White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cap="flat" w="9525">
          <a:noFill/>
          <a:prstDash val="solid"/>
        </a:ln>
        <a:ln cap="flat" w="25400">
          <a:solidFill>
            <a:schemeClr val="phClr"/>
          </a:solidFill>
          <a:prstDash val="solid"/>
        </a:ln>
        <a:ln cap="flat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blipFill dpi="0" rotWithShape="1">
          <a:blip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algn="tl" sx="100000" sy="100000" tx="0" ty="0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 anchor="ctr" rtlCol="0" vert="horz"/>
      <a:lstStyle>
        <a:lvl1pPr algn="ctr" lvl="0"/>
      </a:lstStyle>
      <a:style>
        <a:lnRef idx="0"/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cap="flat" w="19050">
          <a:solidFill>
            <a:schemeClr val="accent1">
              <a:lumMod val="75000"/>
            </a:schemeClr>
          </a:solidFill>
          <a:prstDash val="solid"/>
          <a:round/>
        </a:ln>
      </a:spPr>
      <a:bodyPr anchor="ctr" rtlCol="0" vert="horz"/>
      <a:lstStyle>
        <a:lvl1pPr algn="ctr" lvl="0"/>
      </a:lstStyle>
    </a:lnDef>
  </a:objectDefaults>
  <a:extraClrSchemeLst/>
</a:theme>
</file>

<file path=ppt/theme/theme2.xml><?xml version="1.0" encoding="utf-8"?>
<a:theme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name="Whitepaper">
  <a:themeElements>
    <a:clrScheme name="Automobile">
      <a:dk1>
        <a:srgbClr val="0d0d0d"/>
      </a:dk1>
      <a:lt1>
        <a:srgbClr val="ffffff"/>
      </a:lt1>
      <a:dk2>
        <a:srgbClr val="000000"/>
      </a:dk2>
      <a:lt2>
        <a:srgbClr val="ffffff"/>
      </a:lt2>
      <a:accent1>
        <a:srgbClr val="fe8840"/>
      </a:accent1>
      <a:accent2>
        <a:srgbClr val="ecad49"/>
      </a:accent2>
      <a:accent3>
        <a:srgbClr val="bf471b"/>
      </a:accent3>
      <a:accent4>
        <a:srgbClr val="b9645b"/>
      </a:accent4>
      <a:accent5>
        <a:srgbClr val="c02028"/>
      </a:accent5>
      <a:accent6>
        <a:srgbClr val="a6826d"/>
      </a:accent6>
      <a:hlink>
        <a:srgbClr val="247ac8"/>
      </a:hlink>
      <a:folHlink>
        <a:srgbClr val="d33636"/>
      </a:folHlink>
    </a:clrScheme>
    <a:fontScheme name="Automobile">
      <a:majorFont>
        <a:latin typeface="Unica One"/>
        <a:ea typeface=""/>
        <a:cs typeface=""/>
      </a:majorFont>
      <a:minorFont>
        <a:latin typeface="Alegreya"/>
        <a:ea typeface=""/>
        <a:cs typeface=""/>
      </a:minorFont>
    </a:fontScheme>
    <a:fmtScheme name="White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cap="flat" w="9525">
          <a:noFill/>
          <a:prstDash val="solid"/>
        </a:ln>
        <a:ln cap="flat" w="25400">
          <a:solidFill>
            <a:schemeClr val="phClr"/>
          </a:solidFill>
          <a:prstDash val="solid"/>
        </a:ln>
        <a:ln cap="flat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blipFill dpi="0" rotWithShape="1">
          <a:blip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algn="tl" sx="100000" sy="100000" tx="0" ty="0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 anchor="ctr" rtlCol="0" vert="horz"/>
      <a:lstStyle>
        <a:lvl1pPr algn="ctr" lvl="0"/>
      </a:lstStyle>
      <a:style>
        <a:lnRef idx="0"/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cap="flat" w="19050">
          <a:solidFill>
            <a:schemeClr val="accent1">
              <a:lumMod val="75000"/>
            </a:schemeClr>
          </a:solidFill>
          <a:prstDash val="solid"/>
          <a:round/>
        </a:ln>
      </a:spPr>
      <a:bodyPr anchor="ctr" rtlCol="0" vert="horz"/>
      <a:lstStyle>
        <a:lvl1pPr algn="ctr" lvl="0"/>
      </a:lstStyle>
    </a:lnDef>
  </a:objectDefaults>
  <a:extraClrSchemeLst/>
</a:theme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AppVersion>3.0000</properties:AppVersion>
  <properties:ScaleCrop>false</properties:ScaleCrop>
  <properties:Company>Company</properties:Company>
  <properties:LinksUpToDate>false</properties:LinksUpToDate>
  <properties:HyperlinksChanged>false</properties:HyperlinksChanged>
  <properties:PresentationFormat>On-Screen Show (4:3)</properties:PresentationFormat>
  <properties:Application>Zoho Show</properties:Application>
  <properties:SharedDoc>false</properties:SharedDoc>
</properties: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>Slide 1</dc:title>
  <cp:revision>1</cp:revision>
  <dc:creator/>
  <cp:lastModifiedBy/>
  <dcterms:created xsi:type="dcterms:W3CDTF">2023-10-22T14:55:49Z</dcterms:created>
  <dcterms:modified xsi:type="dcterms:W3CDTF">2023-10-26T00:54:38Z</dcterms:modified>
</cp:coreProperties>
</file>